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26" r:id="rId2"/>
    <p:sldId id="465" r:id="rId3"/>
    <p:sldId id="464" r:id="rId4"/>
    <p:sldId id="458" r:id="rId5"/>
    <p:sldId id="333" r:id="rId6"/>
    <p:sldId id="410" r:id="rId7"/>
    <p:sldId id="411" r:id="rId8"/>
    <p:sldId id="412" r:id="rId9"/>
    <p:sldId id="459" r:id="rId10"/>
    <p:sldId id="413" r:id="rId11"/>
    <p:sldId id="423" r:id="rId12"/>
    <p:sldId id="460" r:id="rId13"/>
    <p:sldId id="466" r:id="rId14"/>
    <p:sldId id="431" r:id="rId15"/>
    <p:sldId id="397" r:id="rId16"/>
    <p:sldId id="401" r:id="rId17"/>
    <p:sldId id="467" r:id="rId18"/>
    <p:sldId id="403" r:id="rId19"/>
    <p:sldId id="4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C"/>
    <a:srgbClr val="26408A"/>
    <a:srgbClr val="1CA24B"/>
    <a:srgbClr val="FC6A10"/>
    <a:srgbClr val="0084CC"/>
    <a:srgbClr val="B3B3B3"/>
    <a:srgbClr val="455E8D"/>
    <a:srgbClr val="96C179"/>
    <a:srgbClr val="EF4545"/>
    <a:srgbClr val="0D1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18" autoAdjust="0"/>
    <p:restoredTop sz="96327" autoAdjust="0"/>
  </p:normalViewPr>
  <p:slideViewPr>
    <p:cSldViewPr snapToGrid="0">
      <p:cViewPr varScale="1">
        <p:scale>
          <a:sx n="128" d="100"/>
          <a:sy n="128" d="100"/>
        </p:scale>
        <p:origin x="584"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90" d="100"/>
          <a:sy n="190" d="100"/>
        </p:scale>
        <p:origin x="2320" y="-25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6DE1A-5C26-6C4A-9D07-F68D9CA4313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D349B0-EA89-8E4C-B63F-04B05F397CA8}">
      <dgm:prSet phldrT="[Text]" custT="1"/>
      <dgm:spPr/>
      <dgm:t>
        <a:bodyPr/>
        <a:lstStyle/>
        <a:p>
          <a:r>
            <a:rPr lang="en-US" sz="1800" dirty="0"/>
            <a:t>Many organizations are not aware of the effectiveness of their security controls.  </a:t>
          </a:r>
        </a:p>
      </dgm:t>
    </dgm:pt>
    <dgm:pt modelId="{7623073C-4B03-8E49-88E5-D48BACD4489E}" type="parTrans" cxnId="{DE1D093A-952A-F044-89DF-AA3834E06AFA}">
      <dgm:prSet/>
      <dgm:spPr/>
      <dgm:t>
        <a:bodyPr/>
        <a:lstStyle/>
        <a:p>
          <a:endParaRPr lang="en-US" sz="2400"/>
        </a:p>
      </dgm:t>
    </dgm:pt>
    <dgm:pt modelId="{F36DE190-8E59-0E48-BCD0-2FAD4FD1CFA4}" type="sibTrans" cxnId="{DE1D093A-952A-F044-89DF-AA3834E06AFA}">
      <dgm:prSet/>
      <dgm:spPr/>
      <dgm:t>
        <a:bodyPr/>
        <a:lstStyle/>
        <a:p>
          <a:endParaRPr lang="en-US" sz="2400"/>
        </a:p>
      </dgm:t>
    </dgm:pt>
    <dgm:pt modelId="{1FEBE263-B740-F242-AAC3-C9847D4104CB}">
      <dgm:prSet phldrT="[Text]" custT="1"/>
      <dgm:spPr/>
      <dgm:t>
        <a:bodyPr/>
        <a:lstStyle/>
        <a:p>
          <a:r>
            <a:rPr lang="en-US" sz="1800" dirty="0"/>
            <a:t>Lack of cybersecurity visibility and operational metrics and translation between technical and executive</a:t>
          </a:r>
        </a:p>
      </dgm:t>
    </dgm:pt>
    <dgm:pt modelId="{EF3FE42F-A4EB-574F-8C8A-992DBA30A45E}" type="parTrans" cxnId="{A26C037B-A5C9-8F49-91F8-30E5FC92E227}">
      <dgm:prSet/>
      <dgm:spPr/>
      <dgm:t>
        <a:bodyPr/>
        <a:lstStyle/>
        <a:p>
          <a:endParaRPr lang="en-US" sz="2400"/>
        </a:p>
      </dgm:t>
    </dgm:pt>
    <dgm:pt modelId="{E052123C-C8C2-7D4C-91C7-2DAEF79D8241}" type="sibTrans" cxnId="{A26C037B-A5C9-8F49-91F8-30E5FC92E227}">
      <dgm:prSet/>
      <dgm:spPr/>
      <dgm:t>
        <a:bodyPr/>
        <a:lstStyle/>
        <a:p>
          <a:endParaRPr lang="en-US" sz="2400"/>
        </a:p>
      </dgm:t>
    </dgm:pt>
    <dgm:pt modelId="{13F3B9D1-2103-D146-A530-3399C5BB0A90}">
      <dgm:prSet phldrT="[Text]" custT="1"/>
      <dgm:spPr/>
      <dgm:t>
        <a:bodyPr/>
        <a:lstStyle/>
        <a:p>
          <a:r>
            <a:rPr lang="en-US" sz="1800" dirty="0"/>
            <a:t>Lack of Skilled and 7x24 cybersecurity personnel</a:t>
          </a:r>
        </a:p>
      </dgm:t>
    </dgm:pt>
    <dgm:pt modelId="{559AB26D-933A-2842-B103-E95E2F2DD51B}" type="parTrans" cxnId="{552FEC1F-686E-3945-BF81-0F8241392F7A}">
      <dgm:prSet/>
      <dgm:spPr/>
      <dgm:t>
        <a:bodyPr/>
        <a:lstStyle/>
        <a:p>
          <a:endParaRPr lang="en-US" sz="2400"/>
        </a:p>
      </dgm:t>
    </dgm:pt>
    <dgm:pt modelId="{CD49E7F7-C42A-2F4D-A8A5-92AE37A78C40}" type="sibTrans" cxnId="{552FEC1F-686E-3945-BF81-0F8241392F7A}">
      <dgm:prSet/>
      <dgm:spPr/>
      <dgm:t>
        <a:bodyPr/>
        <a:lstStyle/>
        <a:p>
          <a:endParaRPr lang="en-US" sz="2400"/>
        </a:p>
      </dgm:t>
    </dgm:pt>
    <dgm:pt modelId="{38D8F5F2-7B8B-DE47-937B-1C38F56967CF}">
      <dgm:prSet phldrT="[Text]" custT="1"/>
      <dgm:spPr/>
      <dgm:t>
        <a:bodyPr/>
        <a:lstStyle/>
        <a:p>
          <a:r>
            <a:rPr lang="en-US" sz="1800" dirty="0"/>
            <a:t>No real-time and comprehensive alignment to standards for compliance or best-practice</a:t>
          </a:r>
        </a:p>
      </dgm:t>
    </dgm:pt>
    <dgm:pt modelId="{78BECBDC-DC86-E047-9370-960AC6BBA6A7}" type="parTrans" cxnId="{F3F46EC8-4E44-854F-93A2-96FD625AA0FC}">
      <dgm:prSet/>
      <dgm:spPr/>
      <dgm:t>
        <a:bodyPr/>
        <a:lstStyle/>
        <a:p>
          <a:endParaRPr lang="en-US" sz="2400"/>
        </a:p>
      </dgm:t>
    </dgm:pt>
    <dgm:pt modelId="{A9615EC2-1409-4049-913F-453CFB9897D9}" type="sibTrans" cxnId="{F3F46EC8-4E44-854F-93A2-96FD625AA0FC}">
      <dgm:prSet/>
      <dgm:spPr/>
      <dgm:t>
        <a:bodyPr/>
        <a:lstStyle/>
        <a:p>
          <a:endParaRPr lang="en-US" sz="2400"/>
        </a:p>
      </dgm:t>
    </dgm:pt>
    <dgm:pt modelId="{DF15C506-1AE2-0646-B830-5AEBF3838799}">
      <dgm:prSet custT="1"/>
      <dgm:spPr/>
      <dgm:t>
        <a:bodyPr/>
        <a:lstStyle/>
        <a:p>
          <a:r>
            <a:rPr lang="en-US" sz="1800" dirty="0"/>
            <a:t>Effectiveness of inter-department communication</a:t>
          </a:r>
        </a:p>
      </dgm:t>
    </dgm:pt>
    <dgm:pt modelId="{F5A42EFB-89D1-3148-9D53-BD1FF2FCF696}" type="parTrans" cxnId="{6A7A8DA4-CABA-E544-AB2B-3B069E7AB6D5}">
      <dgm:prSet/>
      <dgm:spPr/>
      <dgm:t>
        <a:bodyPr/>
        <a:lstStyle/>
        <a:p>
          <a:endParaRPr lang="en-US" sz="2400"/>
        </a:p>
      </dgm:t>
    </dgm:pt>
    <dgm:pt modelId="{E48B6B44-AB51-4549-BE90-1C9F5BA9825E}" type="sibTrans" cxnId="{6A7A8DA4-CABA-E544-AB2B-3B069E7AB6D5}">
      <dgm:prSet/>
      <dgm:spPr/>
      <dgm:t>
        <a:bodyPr/>
        <a:lstStyle/>
        <a:p>
          <a:endParaRPr lang="en-US" sz="2400"/>
        </a:p>
      </dgm:t>
    </dgm:pt>
    <dgm:pt modelId="{AF89F037-4176-5440-87FF-84B46380ABA3}">
      <dgm:prSet phldrT="[Text]" custT="1"/>
      <dgm:spPr/>
      <dgm:t>
        <a:bodyPr/>
        <a:lstStyle/>
        <a:p>
          <a:pPr>
            <a:buFont typeface="Wingdings" pitchFamily="2" charset="2"/>
            <a:buChar char="§"/>
          </a:pPr>
          <a:r>
            <a:rPr lang="en-US" sz="1800" dirty="0"/>
            <a:t>When there is a detection of a gap in the security controls, organizations tend to manage this as a project </a:t>
          </a:r>
        </a:p>
      </dgm:t>
    </dgm:pt>
    <dgm:pt modelId="{C3346315-E0EA-F94F-A933-E14D9C29713A}" type="parTrans" cxnId="{1A486EB6-FE03-6A43-ABEF-57B1D0B701DC}">
      <dgm:prSet/>
      <dgm:spPr/>
      <dgm:t>
        <a:bodyPr/>
        <a:lstStyle/>
        <a:p>
          <a:endParaRPr lang="en-US"/>
        </a:p>
      </dgm:t>
    </dgm:pt>
    <dgm:pt modelId="{EB947E23-24CD-9544-AEA1-373B917B0DB8}" type="sibTrans" cxnId="{1A486EB6-FE03-6A43-ABEF-57B1D0B701DC}">
      <dgm:prSet/>
      <dgm:spPr/>
      <dgm:t>
        <a:bodyPr/>
        <a:lstStyle/>
        <a:p>
          <a:endParaRPr lang="en-US"/>
        </a:p>
      </dgm:t>
    </dgm:pt>
    <dgm:pt modelId="{EB7E96EF-F063-6440-96B3-DD5FBDC88D8F}">
      <dgm:prSet phldrT="[Text]" custT="1"/>
      <dgm:spPr/>
      <dgm:t>
        <a:bodyPr/>
        <a:lstStyle/>
        <a:p>
          <a:r>
            <a:rPr lang="en-US" sz="1800" dirty="0"/>
            <a:t>It usually takes a significant amount of time to remediate vulnerabilities</a:t>
          </a:r>
        </a:p>
      </dgm:t>
    </dgm:pt>
    <dgm:pt modelId="{DE703938-D6A5-D44C-BC03-F7A68A3DFE3C}" type="parTrans" cxnId="{5E31BD35-1E4C-BB43-A96F-5AF1D2B4948E}">
      <dgm:prSet/>
      <dgm:spPr/>
      <dgm:t>
        <a:bodyPr/>
        <a:lstStyle/>
        <a:p>
          <a:endParaRPr lang="en-US"/>
        </a:p>
      </dgm:t>
    </dgm:pt>
    <dgm:pt modelId="{459BD4AB-DE44-654F-9D95-CAC9906ABCBB}" type="sibTrans" cxnId="{5E31BD35-1E4C-BB43-A96F-5AF1D2B4948E}">
      <dgm:prSet/>
      <dgm:spPr/>
      <dgm:t>
        <a:bodyPr/>
        <a:lstStyle/>
        <a:p>
          <a:endParaRPr lang="en-US"/>
        </a:p>
      </dgm:t>
    </dgm:pt>
    <dgm:pt modelId="{3C149D32-56E5-C54C-B205-FA24B9651A97}" type="pres">
      <dgm:prSet presAssocID="{7736DE1A-5C26-6C4A-9D07-F68D9CA43133}" presName="linearFlow" presStyleCnt="0">
        <dgm:presLayoutVars>
          <dgm:dir/>
          <dgm:resizeHandles val="exact"/>
        </dgm:presLayoutVars>
      </dgm:prSet>
      <dgm:spPr/>
    </dgm:pt>
    <dgm:pt modelId="{430187CA-3BA3-B148-82C5-F87918AB2A16}" type="pres">
      <dgm:prSet presAssocID="{57D349B0-EA89-8E4C-B63F-04B05F397CA8}" presName="composite" presStyleCnt="0"/>
      <dgm:spPr/>
    </dgm:pt>
    <dgm:pt modelId="{B378788E-E73A-714E-B341-A6CC011BD26A}" type="pres">
      <dgm:prSet presAssocID="{57D349B0-EA89-8E4C-B63F-04B05F397CA8}" presName="imgShp" presStyleLbl="fgImgPlace1" presStyleIdx="0" presStyleCnt="7"/>
      <dgm:spPr/>
    </dgm:pt>
    <dgm:pt modelId="{616A8620-DDE4-2145-9159-FCBE49C5F2C4}" type="pres">
      <dgm:prSet presAssocID="{57D349B0-EA89-8E4C-B63F-04B05F397CA8}" presName="txShp" presStyleLbl="node1" presStyleIdx="0" presStyleCnt="7">
        <dgm:presLayoutVars>
          <dgm:bulletEnabled val="1"/>
        </dgm:presLayoutVars>
      </dgm:prSet>
      <dgm:spPr/>
    </dgm:pt>
    <dgm:pt modelId="{E1004AF4-597E-4248-85F2-AEA8E919EE93}" type="pres">
      <dgm:prSet presAssocID="{F36DE190-8E59-0E48-BCD0-2FAD4FD1CFA4}" presName="spacing" presStyleCnt="0"/>
      <dgm:spPr/>
    </dgm:pt>
    <dgm:pt modelId="{C5065321-C6A0-3E47-A212-D09F140DEA0F}" type="pres">
      <dgm:prSet presAssocID="{AF89F037-4176-5440-87FF-84B46380ABA3}" presName="composite" presStyleCnt="0"/>
      <dgm:spPr/>
    </dgm:pt>
    <dgm:pt modelId="{0BA0B5F3-19F1-D044-BA9C-1BE8B67DBCE6}" type="pres">
      <dgm:prSet presAssocID="{AF89F037-4176-5440-87FF-84B46380ABA3}" presName="imgShp" presStyleLbl="fgImgPlace1" presStyleIdx="1" presStyleCnt="7"/>
      <dgm:spPr/>
    </dgm:pt>
    <dgm:pt modelId="{4D69DC1F-E32B-DF4A-9260-FE09506ADC45}" type="pres">
      <dgm:prSet presAssocID="{AF89F037-4176-5440-87FF-84B46380ABA3}" presName="txShp" presStyleLbl="node1" presStyleIdx="1" presStyleCnt="7">
        <dgm:presLayoutVars>
          <dgm:bulletEnabled val="1"/>
        </dgm:presLayoutVars>
      </dgm:prSet>
      <dgm:spPr/>
    </dgm:pt>
    <dgm:pt modelId="{1DD381B9-7107-4148-8DC2-420E4475D604}" type="pres">
      <dgm:prSet presAssocID="{EB947E23-24CD-9544-AEA1-373B917B0DB8}" presName="spacing" presStyleCnt="0"/>
      <dgm:spPr/>
    </dgm:pt>
    <dgm:pt modelId="{376879DD-7767-6046-8D39-22F4330F64C7}" type="pres">
      <dgm:prSet presAssocID="{EB7E96EF-F063-6440-96B3-DD5FBDC88D8F}" presName="composite" presStyleCnt="0"/>
      <dgm:spPr/>
    </dgm:pt>
    <dgm:pt modelId="{B0DAFDC9-9533-5847-A1E0-A0F15AFB0F06}" type="pres">
      <dgm:prSet presAssocID="{EB7E96EF-F063-6440-96B3-DD5FBDC88D8F}" presName="imgShp" presStyleLbl="fgImgPlace1" presStyleIdx="2" presStyleCnt="7"/>
      <dgm:spPr/>
    </dgm:pt>
    <dgm:pt modelId="{763B21C9-5F3A-4043-8D9B-60D478F8C730}" type="pres">
      <dgm:prSet presAssocID="{EB7E96EF-F063-6440-96B3-DD5FBDC88D8F}" presName="txShp" presStyleLbl="node1" presStyleIdx="2" presStyleCnt="7">
        <dgm:presLayoutVars>
          <dgm:bulletEnabled val="1"/>
        </dgm:presLayoutVars>
      </dgm:prSet>
      <dgm:spPr/>
    </dgm:pt>
    <dgm:pt modelId="{B969D438-59EF-9A43-93BD-1C6FFA735674}" type="pres">
      <dgm:prSet presAssocID="{459BD4AB-DE44-654F-9D95-CAC9906ABCBB}" presName="spacing" presStyleCnt="0"/>
      <dgm:spPr/>
    </dgm:pt>
    <dgm:pt modelId="{1BBD35DB-B1C8-8E4B-8AB9-70ECF1BF506F}" type="pres">
      <dgm:prSet presAssocID="{1FEBE263-B740-F242-AAC3-C9847D4104CB}" presName="composite" presStyleCnt="0"/>
      <dgm:spPr/>
    </dgm:pt>
    <dgm:pt modelId="{C75DDA64-C662-CF44-99A9-73A2EE3EA1B9}" type="pres">
      <dgm:prSet presAssocID="{1FEBE263-B740-F242-AAC3-C9847D4104CB}" presName="imgShp" presStyleLbl="fgImgPlace1" presStyleIdx="3" presStyleCnt="7"/>
      <dgm:spPr/>
    </dgm:pt>
    <dgm:pt modelId="{BC928E0F-108D-B840-95B4-C27C88D03C6D}" type="pres">
      <dgm:prSet presAssocID="{1FEBE263-B740-F242-AAC3-C9847D4104CB}" presName="txShp" presStyleLbl="node1" presStyleIdx="3" presStyleCnt="7">
        <dgm:presLayoutVars>
          <dgm:bulletEnabled val="1"/>
        </dgm:presLayoutVars>
      </dgm:prSet>
      <dgm:spPr/>
    </dgm:pt>
    <dgm:pt modelId="{DDA82E69-C748-444F-90B2-56660ACD3E6F}" type="pres">
      <dgm:prSet presAssocID="{E052123C-C8C2-7D4C-91C7-2DAEF79D8241}" presName="spacing" presStyleCnt="0"/>
      <dgm:spPr/>
    </dgm:pt>
    <dgm:pt modelId="{8BEA39FD-1CCE-C348-9418-DD83E566C8A0}" type="pres">
      <dgm:prSet presAssocID="{DF15C506-1AE2-0646-B830-5AEBF3838799}" presName="composite" presStyleCnt="0"/>
      <dgm:spPr/>
    </dgm:pt>
    <dgm:pt modelId="{6E733264-3643-7C49-9457-0B4E0D7FBD78}" type="pres">
      <dgm:prSet presAssocID="{DF15C506-1AE2-0646-B830-5AEBF3838799}" presName="imgShp" presStyleLbl="fgImgPlace1" presStyleIdx="4" presStyleCnt="7"/>
      <dgm:spPr/>
    </dgm:pt>
    <dgm:pt modelId="{7D2C7577-CDB9-D040-A9C2-07DEAC878A01}" type="pres">
      <dgm:prSet presAssocID="{DF15C506-1AE2-0646-B830-5AEBF3838799}" presName="txShp" presStyleLbl="node1" presStyleIdx="4" presStyleCnt="7">
        <dgm:presLayoutVars>
          <dgm:bulletEnabled val="1"/>
        </dgm:presLayoutVars>
      </dgm:prSet>
      <dgm:spPr/>
    </dgm:pt>
    <dgm:pt modelId="{4B617EFC-A8B9-0944-95A9-96DDC89472AC}" type="pres">
      <dgm:prSet presAssocID="{E48B6B44-AB51-4549-BE90-1C9F5BA9825E}" presName="spacing" presStyleCnt="0"/>
      <dgm:spPr/>
    </dgm:pt>
    <dgm:pt modelId="{BA06E010-7CBB-2044-9338-88BFBEB33C4A}" type="pres">
      <dgm:prSet presAssocID="{13F3B9D1-2103-D146-A530-3399C5BB0A90}" presName="composite" presStyleCnt="0"/>
      <dgm:spPr/>
    </dgm:pt>
    <dgm:pt modelId="{DE7CC37F-01AD-3848-AEF3-439F93EE9575}" type="pres">
      <dgm:prSet presAssocID="{13F3B9D1-2103-D146-A530-3399C5BB0A90}" presName="imgShp" presStyleLbl="fgImgPlace1" presStyleIdx="5" presStyleCnt="7"/>
      <dgm:spPr/>
    </dgm:pt>
    <dgm:pt modelId="{92A8C6D5-1413-FB4E-89E4-BD800397C531}" type="pres">
      <dgm:prSet presAssocID="{13F3B9D1-2103-D146-A530-3399C5BB0A90}" presName="txShp" presStyleLbl="node1" presStyleIdx="5" presStyleCnt="7">
        <dgm:presLayoutVars>
          <dgm:bulletEnabled val="1"/>
        </dgm:presLayoutVars>
      </dgm:prSet>
      <dgm:spPr/>
    </dgm:pt>
    <dgm:pt modelId="{3C8BFE8E-AB91-5740-A1F6-2728D41391C8}" type="pres">
      <dgm:prSet presAssocID="{CD49E7F7-C42A-2F4D-A8A5-92AE37A78C40}" presName="spacing" presStyleCnt="0"/>
      <dgm:spPr/>
    </dgm:pt>
    <dgm:pt modelId="{DAB43955-2ED2-014F-ABD5-03FC8865D8A9}" type="pres">
      <dgm:prSet presAssocID="{38D8F5F2-7B8B-DE47-937B-1C38F56967CF}" presName="composite" presStyleCnt="0"/>
      <dgm:spPr/>
    </dgm:pt>
    <dgm:pt modelId="{1C7D933B-724D-F14C-A470-731D62736726}" type="pres">
      <dgm:prSet presAssocID="{38D8F5F2-7B8B-DE47-937B-1C38F56967CF}" presName="imgShp" presStyleLbl="fgImgPlace1" presStyleIdx="6" presStyleCnt="7"/>
      <dgm:spPr/>
    </dgm:pt>
    <dgm:pt modelId="{0739AFE3-8929-E642-8338-59DCA10634C7}" type="pres">
      <dgm:prSet presAssocID="{38D8F5F2-7B8B-DE47-937B-1C38F56967CF}" presName="txShp" presStyleLbl="node1" presStyleIdx="6" presStyleCnt="7">
        <dgm:presLayoutVars>
          <dgm:bulletEnabled val="1"/>
        </dgm:presLayoutVars>
      </dgm:prSet>
      <dgm:spPr/>
    </dgm:pt>
  </dgm:ptLst>
  <dgm:cxnLst>
    <dgm:cxn modelId="{552FEC1F-686E-3945-BF81-0F8241392F7A}" srcId="{7736DE1A-5C26-6C4A-9D07-F68D9CA43133}" destId="{13F3B9D1-2103-D146-A530-3399C5BB0A90}" srcOrd="5" destOrd="0" parTransId="{559AB26D-933A-2842-B103-E95E2F2DD51B}" sibTransId="{CD49E7F7-C42A-2F4D-A8A5-92AE37A78C40}"/>
    <dgm:cxn modelId="{5E31BD35-1E4C-BB43-A96F-5AF1D2B4948E}" srcId="{7736DE1A-5C26-6C4A-9D07-F68D9CA43133}" destId="{EB7E96EF-F063-6440-96B3-DD5FBDC88D8F}" srcOrd="2" destOrd="0" parTransId="{DE703938-D6A5-D44C-BC03-F7A68A3DFE3C}" sibTransId="{459BD4AB-DE44-654F-9D95-CAC9906ABCBB}"/>
    <dgm:cxn modelId="{DE1D093A-952A-F044-89DF-AA3834E06AFA}" srcId="{7736DE1A-5C26-6C4A-9D07-F68D9CA43133}" destId="{57D349B0-EA89-8E4C-B63F-04B05F397CA8}" srcOrd="0" destOrd="0" parTransId="{7623073C-4B03-8E49-88E5-D48BACD4489E}" sibTransId="{F36DE190-8E59-0E48-BCD0-2FAD4FD1CFA4}"/>
    <dgm:cxn modelId="{E444375A-E689-8C44-8F6B-98415DF61F47}" type="presOf" srcId="{EB7E96EF-F063-6440-96B3-DD5FBDC88D8F}" destId="{763B21C9-5F3A-4043-8D9B-60D478F8C730}" srcOrd="0" destOrd="0" presId="urn:microsoft.com/office/officeart/2005/8/layout/vList3"/>
    <dgm:cxn modelId="{E4A78B63-3A3B-494B-833B-E23805858798}" type="presOf" srcId="{13F3B9D1-2103-D146-A530-3399C5BB0A90}" destId="{92A8C6D5-1413-FB4E-89E4-BD800397C531}" srcOrd="0" destOrd="0" presId="urn:microsoft.com/office/officeart/2005/8/layout/vList3"/>
    <dgm:cxn modelId="{A26C037B-A5C9-8F49-91F8-30E5FC92E227}" srcId="{7736DE1A-5C26-6C4A-9D07-F68D9CA43133}" destId="{1FEBE263-B740-F242-AAC3-C9847D4104CB}" srcOrd="3" destOrd="0" parTransId="{EF3FE42F-A4EB-574F-8C8A-992DBA30A45E}" sibTransId="{E052123C-C8C2-7D4C-91C7-2DAEF79D8241}"/>
    <dgm:cxn modelId="{43129498-4F4D-6D45-B6A8-588B2EE9EF76}" type="presOf" srcId="{57D349B0-EA89-8E4C-B63F-04B05F397CA8}" destId="{616A8620-DDE4-2145-9159-FCBE49C5F2C4}" srcOrd="0" destOrd="0" presId="urn:microsoft.com/office/officeart/2005/8/layout/vList3"/>
    <dgm:cxn modelId="{82307B99-E6B2-A142-8DDC-86BAD1D81DE5}" type="presOf" srcId="{DF15C506-1AE2-0646-B830-5AEBF3838799}" destId="{7D2C7577-CDB9-D040-A9C2-07DEAC878A01}" srcOrd="0" destOrd="0" presId="urn:microsoft.com/office/officeart/2005/8/layout/vList3"/>
    <dgm:cxn modelId="{6A7A8DA4-CABA-E544-AB2B-3B069E7AB6D5}" srcId="{7736DE1A-5C26-6C4A-9D07-F68D9CA43133}" destId="{DF15C506-1AE2-0646-B830-5AEBF3838799}" srcOrd="4" destOrd="0" parTransId="{F5A42EFB-89D1-3148-9D53-BD1FF2FCF696}" sibTransId="{E48B6B44-AB51-4549-BE90-1C9F5BA9825E}"/>
    <dgm:cxn modelId="{CD1806B2-BD57-D94B-9B31-C118411FAE48}" type="presOf" srcId="{38D8F5F2-7B8B-DE47-937B-1C38F56967CF}" destId="{0739AFE3-8929-E642-8338-59DCA10634C7}" srcOrd="0" destOrd="0" presId="urn:microsoft.com/office/officeart/2005/8/layout/vList3"/>
    <dgm:cxn modelId="{1A486EB6-FE03-6A43-ABEF-57B1D0B701DC}" srcId="{7736DE1A-5C26-6C4A-9D07-F68D9CA43133}" destId="{AF89F037-4176-5440-87FF-84B46380ABA3}" srcOrd="1" destOrd="0" parTransId="{C3346315-E0EA-F94F-A933-E14D9C29713A}" sibTransId="{EB947E23-24CD-9544-AEA1-373B917B0DB8}"/>
    <dgm:cxn modelId="{98DE16C4-3A88-1649-A6BA-E86BB2EAD0E0}" type="presOf" srcId="{7736DE1A-5C26-6C4A-9D07-F68D9CA43133}" destId="{3C149D32-56E5-C54C-B205-FA24B9651A97}" srcOrd="0" destOrd="0" presId="urn:microsoft.com/office/officeart/2005/8/layout/vList3"/>
    <dgm:cxn modelId="{F3F46EC8-4E44-854F-93A2-96FD625AA0FC}" srcId="{7736DE1A-5C26-6C4A-9D07-F68D9CA43133}" destId="{38D8F5F2-7B8B-DE47-937B-1C38F56967CF}" srcOrd="6" destOrd="0" parTransId="{78BECBDC-DC86-E047-9370-960AC6BBA6A7}" sibTransId="{A9615EC2-1409-4049-913F-453CFB9897D9}"/>
    <dgm:cxn modelId="{A01F26EF-D203-4645-AB8D-4AAF2D6A2A5C}" type="presOf" srcId="{1FEBE263-B740-F242-AAC3-C9847D4104CB}" destId="{BC928E0F-108D-B840-95B4-C27C88D03C6D}" srcOrd="0" destOrd="0" presId="urn:microsoft.com/office/officeart/2005/8/layout/vList3"/>
    <dgm:cxn modelId="{E23B42F6-67F2-E942-80C5-E27BD6BD02A4}" type="presOf" srcId="{AF89F037-4176-5440-87FF-84B46380ABA3}" destId="{4D69DC1F-E32B-DF4A-9260-FE09506ADC45}" srcOrd="0" destOrd="0" presId="urn:microsoft.com/office/officeart/2005/8/layout/vList3"/>
    <dgm:cxn modelId="{8E9FCAF5-EA16-7C46-8CF9-758B9BC38B8C}" type="presParOf" srcId="{3C149D32-56E5-C54C-B205-FA24B9651A97}" destId="{430187CA-3BA3-B148-82C5-F87918AB2A16}" srcOrd="0" destOrd="0" presId="urn:microsoft.com/office/officeart/2005/8/layout/vList3"/>
    <dgm:cxn modelId="{C1323091-8644-9743-AD98-630EE50E7D6F}" type="presParOf" srcId="{430187CA-3BA3-B148-82C5-F87918AB2A16}" destId="{B378788E-E73A-714E-B341-A6CC011BD26A}" srcOrd="0" destOrd="0" presId="urn:microsoft.com/office/officeart/2005/8/layout/vList3"/>
    <dgm:cxn modelId="{B1172F40-EF57-BC4C-A112-1519494D19BA}" type="presParOf" srcId="{430187CA-3BA3-B148-82C5-F87918AB2A16}" destId="{616A8620-DDE4-2145-9159-FCBE49C5F2C4}" srcOrd="1" destOrd="0" presId="urn:microsoft.com/office/officeart/2005/8/layout/vList3"/>
    <dgm:cxn modelId="{C58C4A2F-8FEB-7B40-9694-DDA643E0647F}" type="presParOf" srcId="{3C149D32-56E5-C54C-B205-FA24B9651A97}" destId="{E1004AF4-597E-4248-85F2-AEA8E919EE93}" srcOrd="1" destOrd="0" presId="urn:microsoft.com/office/officeart/2005/8/layout/vList3"/>
    <dgm:cxn modelId="{6882538B-7E5E-804B-8A73-0E73D18FD95A}" type="presParOf" srcId="{3C149D32-56E5-C54C-B205-FA24B9651A97}" destId="{C5065321-C6A0-3E47-A212-D09F140DEA0F}" srcOrd="2" destOrd="0" presId="urn:microsoft.com/office/officeart/2005/8/layout/vList3"/>
    <dgm:cxn modelId="{29D1D48C-17E5-B24C-B2B4-95F469B33305}" type="presParOf" srcId="{C5065321-C6A0-3E47-A212-D09F140DEA0F}" destId="{0BA0B5F3-19F1-D044-BA9C-1BE8B67DBCE6}" srcOrd="0" destOrd="0" presId="urn:microsoft.com/office/officeart/2005/8/layout/vList3"/>
    <dgm:cxn modelId="{191187F5-5DFE-1841-B218-D5E01D734594}" type="presParOf" srcId="{C5065321-C6A0-3E47-A212-D09F140DEA0F}" destId="{4D69DC1F-E32B-DF4A-9260-FE09506ADC45}" srcOrd="1" destOrd="0" presId="urn:microsoft.com/office/officeart/2005/8/layout/vList3"/>
    <dgm:cxn modelId="{3E040D06-01E8-1543-B3B4-1A22BAA4D1BE}" type="presParOf" srcId="{3C149D32-56E5-C54C-B205-FA24B9651A97}" destId="{1DD381B9-7107-4148-8DC2-420E4475D604}" srcOrd="3" destOrd="0" presId="urn:microsoft.com/office/officeart/2005/8/layout/vList3"/>
    <dgm:cxn modelId="{971DD91E-AADF-E94E-B9BB-F1891EEDBD1A}" type="presParOf" srcId="{3C149D32-56E5-C54C-B205-FA24B9651A97}" destId="{376879DD-7767-6046-8D39-22F4330F64C7}" srcOrd="4" destOrd="0" presId="urn:microsoft.com/office/officeart/2005/8/layout/vList3"/>
    <dgm:cxn modelId="{986A8895-34ED-DB49-A692-3B954C36625F}" type="presParOf" srcId="{376879DD-7767-6046-8D39-22F4330F64C7}" destId="{B0DAFDC9-9533-5847-A1E0-A0F15AFB0F06}" srcOrd="0" destOrd="0" presId="urn:microsoft.com/office/officeart/2005/8/layout/vList3"/>
    <dgm:cxn modelId="{F30F0491-84DB-1E49-A8F6-D3D75C04D084}" type="presParOf" srcId="{376879DD-7767-6046-8D39-22F4330F64C7}" destId="{763B21C9-5F3A-4043-8D9B-60D478F8C730}" srcOrd="1" destOrd="0" presId="urn:microsoft.com/office/officeart/2005/8/layout/vList3"/>
    <dgm:cxn modelId="{6A29E5AA-E2A1-B741-89AB-AA5DCF3ECCFF}" type="presParOf" srcId="{3C149D32-56E5-C54C-B205-FA24B9651A97}" destId="{B969D438-59EF-9A43-93BD-1C6FFA735674}" srcOrd="5" destOrd="0" presId="urn:microsoft.com/office/officeart/2005/8/layout/vList3"/>
    <dgm:cxn modelId="{994CF8D3-9674-3B40-BA59-3DDBEAB7D923}" type="presParOf" srcId="{3C149D32-56E5-C54C-B205-FA24B9651A97}" destId="{1BBD35DB-B1C8-8E4B-8AB9-70ECF1BF506F}" srcOrd="6" destOrd="0" presId="urn:microsoft.com/office/officeart/2005/8/layout/vList3"/>
    <dgm:cxn modelId="{08ABBA18-01A8-304E-BA76-2956B4E6C31C}" type="presParOf" srcId="{1BBD35DB-B1C8-8E4B-8AB9-70ECF1BF506F}" destId="{C75DDA64-C662-CF44-99A9-73A2EE3EA1B9}" srcOrd="0" destOrd="0" presId="urn:microsoft.com/office/officeart/2005/8/layout/vList3"/>
    <dgm:cxn modelId="{077AEB37-E7CD-9049-98D1-C5FBD21BDD58}" type="presParOf" srcId="{1BBD35DB-B1C8-8E4B-8AB9-70ECF1BF506F}" destId="{BC928E0F-108D-B840-95B4-C27C88D03C6D}" srcOrd="1" destOrd="0" presId="urn:microsoft.com/office/officeart/2005/8/layout/vList3"/>
    <dgm:cxn modelId="{F2ACB627-F1A5-AA49-8262-0800644E77AA}" type="presParOf" srcId="{3C149D32-56E5-C54C-B205-FA24B9651A97}" destId="{DDA82E69-C748-444F-90B2-56660ACD3E6F}" srcOrd="7" destOrd="0" presId="urn:microsoft.com/office/officeart/2005/8/layout/vList3"/>
    <dgm:cxn modelId="{B13CD100-7611-9B4C-9F83-BDEEFE0BC66C}" type="presParOf" srcId="{3C149D32-56E5-C54C-B205-FA24B9651A97}" destId="{8BEA39FD-1CCE-C348-9418-DD83E566C8A0}" srcOrd="8" destOrd="0" presId="urn:microsoft.com/office/officeart/2005/8/layout/vList3"/>
    <dgm:cxn modelId="{80603054-3DFC-F442-8DB4-4147BC73859E}" type="presParOf" srcId="{8BEA39FD-1CCE-C348-9418-DD83E566C8A0}" destId="{6E733264-3643-7C49-9457-0B4E0D7FBD78}" srcOrd="0" destOrd="0" presId="urn:microsoft.com/office/officeart/2005/8/layout/vList3"/>
    <dgm:cxn modelId="{A74EAB59-7D13-714D-ABF0-70FF603004B7}" type="presParOf" srcId="{8BEA39FD-1CCE-C348-9418-DD83E566C8A0}" destId="{7D2C7577-CDB9-D040-A9C2-07DEAC878A01}" srcOrd="1" destOrd="0" presId="urn:microsoft.com/office/officeart/2005/8/layout/vList3"/>
    <dgm:cxn modelId="{D719FFDC-684C-E24E-8CD6-62D65AC30F57}" type="presParOf" srcId="{3C149D32-56E5-C54C-B205-FA24B9651A97}" destId="{4B617EFC-A8B9-0944-95A9-96DDC89472AC}" srcOrd="9" destOrd="0" presId="urn:microsoft.com/office/officeart/2005/8/layout/vList3"/>
    <dgm:cxn modelId="{E0A90C66-E59F-6E41-ABD2-EE558E6AB6C6}" type="presParOf" srcId="{3C149D32-56E5-C54C-B205-FA24B9651A97}" destId="{BA06E010-7CBB-2044-9338-88BFBEB33C4A}" srcOrd="10" destOrd="0" presId="urn:microsoft.com/office/officeart/2005/8/layout/vList3"/>
    <dgm:cxn modelId="{0CBB426B-37D1-C246-8802-83FB675905F2}" type="presParOf" srcId="{BA06E010-7CBB-2044-9338-88BFBEB33C4A}" destId="{DE7CC37F-01AD-3848-AEF3-439F93EE9575}" srcOrd="0" destOrd="0" presId="urn:microsoft.com/office/officeart/2005/8/layout/vList3"/>
    <dgm:cxn modelId="{B70887A4-EA56-EC4F-997D-B9F4D93C7D71}" type="presParOf" srcId="{BA06E010-7CBB-2044-9338-88BFBEB33C4A}" destId="{92A8C6D5-1413-FB4E-89E4-BD800397C531}" srcOrd="1" destOrd="0" presId="urn:microsoft.com/office/officeart/2005/8/layout/vList3"/>
    <dgm:cxn modelId="{0FC0AD55-083E-9F4A-9828-B7693B92D849}" type="presParOf" srcId="{3C149D32-56E5-C54C-B205-FA24B9651A97}" destId="{3C8BFE8E-AB91-5740-A1F6-2728D41391C8}" srcOrd="11" destOrd="0" presId="urn:microsoft.com/office/officeart/2005/8/layout/vList3"/>
    <dgm:cxn modelId="{99533023-3CBF-B841-8FED-280EDBB2E1D7}" type="presParOf" srcId="{3C149D32-56E5-C54C-B205-FA24B9651A97}" destId="{DAB43955-2ED2-014F-ABD5-03FC8865D8A9}" srcOrd="12" destOrd="0" presId="urn:microsoft.com/office/officeart/2005/8/layout/vList3"/>
    <dgm:cxn modelId="{EC401F34-0D11-3E47-BF36-0D8FD31174AE}" type="presParOf" srcId="{DAB43955-2ED2-014F-ABD5-03FC8865D8A9}" destId="{1C7D933B-724D-F14C-A470-731D62736726}" srcOrd="0" destOrd="0" presId="urn:microsoft.com/office/officeart/2005/8/layout/vList3"/>
    <dgm:cxn modelId="{D085A013-D08B-A246-82AE-A1E3346930BE}" type="presParOf" srcId="{DAB43955-2ED2-014F-ABD5-03FC8865D8A9}" destId="{0739AFE3-8929-E642-8338-59DCA10634C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D1C25-3578-7446-8D98-6D32C9D7ECD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7C90734-FAAF-2348-9158-354BC2D3DAD1}">
      <dgm:prSet phldrT="[Text]"/>
      <dgm:spPr/>
      <dgm:t>
        <a:bodyPr/>
        <a:lstStyle/>
        <a:p>
          <a:r>
            <a:rPr lang="en-US" dirty="0"/>
            <a:t>Simple</a:t>
          </a:r>
        </a:p>
      </dgm:t>
    </dgm:pt>
    <dgm:pt modelId="{F6885DE4-07D1-C649-874F-6263A08C608A}" type="parTrans" cxnId="{A9ECAC7C-0AD3-3B4E-9395-460FD38902F3}">
      <dgm:prSet/>
      <dgm:spPr/>
      <dgm:t>
        <a:bodyPr/>
        <a:lstStyle/>
        <a:p>
          <a:endParaRPr lang="en-US"/>
        </a:p>
      </dgm:t>
    </dgm:pt>
    <dgm:pt modelId="{52EFEA39-CEE6-414E-B611-23C2C9C3E4A7}" type="sibTrans" cxnId="{A9ECAC7C-0AD3-3B4E-9395-460FD38902F3}">
      <dgm:prSet/>
      <dgm:spPr/>
      <dgm:t>
        <a:bodyPr/>
        <a:lstStyle/>
        <a:p>
          <a:endParaRPr lang="en-US"/>
        </a:p>
      </dgm:t>
    </dgm:pt>
    <dgm:pt modelId="{1E5218F2-5D1B-9542-ABD1-289DCA858DC7}">
      <dgm:prSet phldrT="[Text]"/>
      <dgm:spPr/>
      <dgm:t>
        <a:bodyPr/>
        <a:lstStyle/>
        <a:p>
          <a:r>
            <a:rPr lang="en-US" dirty="0"/>
            <a:t>Comprehensive</a:t>
          </a:r>
        </a:p>
      </dgm:t>
    </dgm:pt>
    <dgm:pt modelId="{6AA9101A-4776-6645-9792-C973650FFF18}" type="parTrans" cxnId="{A6FB2630-C278-D241-A603-AC664A5DDE8D}">
      <dgm:prSet/>
      <dgm:spPr/>
      <dgm:t>
        <a:bodyPr/>
        <a:lstStyle/>
        <a:p>
          <a:endParaRPr lang="en-US"/>
        </a:p>
      </dgm:t>
    </dgm:pt>
    <dgm:pt modelId="{DCF63608-1EC3-8A4E-9401-905B7752761F}" type="sibTrans" cxnId="{A6FB2630-C278-D241-A603-AC664A5DDE8D}">
      <dgm:prSet/>
      <dgm:spPr/>
      <dgm:t>
        <a:bodyPr/>
        <a:lstStyle/>
        <a:p>
          <a:endParaRPr lang="en-US"/>
        </a:p>
      </dgm:t>
    </dgm:pt>
    <dgm:pt modelId="{AB458AF5-DB2C-5444-9655-D72DAA86AF1C}">
      <dgm:prSet phldrT="[Text]"/>
      <dgm:spPr/>
      <dgm:t>
        <a:bodyPr/>
        <a:lstStyle/>
        <a:p>
          <a:r>
            <a:rPr lang="en-US" dirty="0"/>
            <a:t>Consolidated</a:t>
          </a:r>
        </a:p>
      </dgm:t>
    </dgm:pt>
    <dgm:pt modelId="{2EF26260-B0A1-2E42-BDBB-D3AD6ACA1200}" type="parTrans" cxnId="{CB04A015-0EA6-6E4D-ABFD-B4B3307A0947}">
      <dgm:prSet/>
      <dgm:spPr/>
      <dgm:t>
        <a:bodyPr/>
        <a:lstStyle/>
        <a:p>
          <a:endParaRPr lang="en-US"/>
        </a:p>
      </dgm:t>
    </dgm:pt>
    <dgm:pt modelId="{522575AC-FE7C-9944-A418-9352EC5F0BFB}" type="sibTrans" cxnId="{CB04A015-0EA6-6E4D-ABFD-B4B3307A0947}">
      <dgm:prSet/>
      <dgm:spPr/>
      <dgm:t>
        <a:bodyPr/>
        <a:lstStyle/>
        <a:p>
          <a:endParaRPr lang="en-US"/>
        </a:p>
      </dgm:t>
    </dgm:pt>
    <dgm:pt modelId="{B6AA07FD-499E-B94C-B698-6D9845386382}">
      <dgm:prSet phldrT="[Text]"/>
      <dgm:spPr/>
      <dgm:t>
        <a:bodyPr/>
        <a:lstStyle/>
        <a:p>
          <a:r>
            <a:rPr lang="en-US" dirty="0"/>
            <a:t>Risk and Security as a Service</a:t>
          </a:r>
        </a:p>
      </dgm:t>
    </dgm:pt>
    <dgm:pt modelId="{98F67100-5EED-B742-B392-2799D5C08E5E}" type="parTrans" cxnId="{0265BC94-E3ED-3D42-A23D-6B7F10A3DC4A}">
      <dgm:prSet/>
      <dgm:spPr/>
      <dgm:t>
        <a:bodyPr/>
        <a:lstStyle/>
        <a:p>
          <a:endParaRPr lang="en-US"/>
        </a:p>
      </dgm:t>
    </dgm:pt>
    <dgm:pt modelId="{32184CF7-B6DC-D949-840A-6A6B0EEE764C}" type="sibTrans" cxnId="{0265BC94-E3ED-3D42-A23D-6B7F10A3DC4A}">
      <dgm:prSet/>
      <dgm:spPr/>
      <dgm:t>
        <a:bodyPr/>
        <a:lstStyle/>
        <a:p>
          <a:endParaRPr lang="en-US"/>
        </a:p>
      </dgm:t>
    </dgm:pt>
    <dgm:pt modelId="{AF3B4F97-F698-D44D-8540-81225BB7384D}">
      <dgm:prSet phldrT="[Text]"/>
      <dgm:spPr/>
      <dgm:t>
        <a:bodyPr/>
        <a:lstStyle/>
        <a:p>
          <a:r>
            <a:rPr lang="en-US" dirty="0"/>
            <a:t>Cost-effective</a:t>
          </a:r>
        </a:p>
      </dgm:t>
    </dgm:pt>
    <dgm:pt modelId="{F8FC24AD-F840-6448-84F0-9588F8E174DA}" type="parTrans" cxnId="{13A61577-EB49-2640-AA29-5C21EB24E0B7}">
      <dgm:prSet/>
      <dgm:spPr/>
      <dgm:t>
        <a:bodyPr/>
        <a:lstStyle/>
        <a:p>
          <a:endParaRPr lang="en-US"/>
        </a:p>
      </dgm:t>
    </dgm:pt>
    <dgm:pt modelId="{DB1664C1-3575-004A-933F-A80F0DAED77F}" type="sibTrans" cxnId="{13A61577-EB49-2640-AA29-5C21EB24E0B7}">
      <dgm:prSet/>
      <dgm:spPr/>
      <dgm:t>
        <a:bodyPr/>
        <a:lstStyle/>
        <a:p>
          <a:endParaRPr lang="en-US"/>
        </a:p>
      </dgm:t>
    </dgm:pt>
    <dgm:pt modelId="{16EC4049-8C8D-F04D-A7FD-F205DCF82B8B}" type="pres">
      <dgm:prSet presAssocID="{2CCD1C25-3578-7446-8D98-6D32C9D7ECDF}" presName="Name0" presStyleCnt="0">
        <dgm:presLayoutVars>
          <dgm:chPref val="1"/>
          <dgm:dir/>
          <dgm:animOne val="branch"/>
          <dgm:animLvl val="lvl"/>
          <dgm:resizeHandles/>
        </dgm:presLayoutVars>
      </dgm:prSet>
      <dgm:spPr/>
    </dgm:pt>
    <dgm:pt modelId="{05833CCF-F1CA-F747-A794-19E047B22657}" type="pres">
      <dgm:prSet presAssocID="{17C90734-FAAF-2348-9158-354BC2D3DAD1}" presName="vertOne" presStyleCnt="0"/>
      <dgm:spPr/>
    </dgm:pt>
    <dgm:pt modelId="{D21B6DEA-99E0-0942-864F-E6C018327FB8}" type="pres">
      <dgm:prSet presAssocID="{17C90734-FAAF-2348-9158-354BC2D3DAD1}" presName="txOne" presStyleLbl="node0" presStyleIdx="0" presStyleCnt="5">
        <dgm:presLayoutVars>
          <dgm:chPref val="3"/>
        </dgm:presLayoutVars>
      </dgm:prSet>
      <dgm:spPr/>
    </dgm:pt>
    <dgm:pt modelId="{2237988F-03D8-AA46-8238-D86C2031473F}" type="pres">
      <dgm:prSet presAssocID="{17C90734-FAAF-2348-9158-354BC2D3DAD1}" presName="horzOne" presStyleCnt="0"/>
      <dgm:spPr/>
    </dgm:pt>
    <dgm:pt modelId="{B96B8A38-C55C-EB47-9D62-18EA977B01AB}" type="pres">
      <dgm:prSet presAssocID="{52EFEA39-CEE6-414E-B611-23C2C9C3E4A7}" presName="sibSpaceOne" presStyleCnt="0"/>
      <dgm:spPr/>
    </dgm:pt>
    <dgm:pt modelId="{7198F823-71B6-C24F-896E-CFAF9B9DC759}" type="pres">
      <dgm:prSet presAssocID="{1E5218F2-5D1B-9542-ABD1-289DCA858DC7}" presName="vertOne" presStyleCnt="0"/>
      <dgm:spPr/>
    </dgm:pt>
    <dgm:pt modelId="{62D94906-30AE-144B-AB73-C767A73BB236}" type="pres">
      <dgm:prSet presAssocID="{1E5218F2-5D1B-9542-ABD1-289DCA858DC7}" presName="txOne" presStyleLbl="node0" presStyleIdx="1" presStyleCnt="5">
        <dgm:presLayoutVars>
          <dgm:chPref val="3"/>
        </dgm:presLayoutVars>
      </dgm:prSet>
      <dgm:spPr/>
    </dgm:pt>
    <dgm:pt modelId="{229F779C-55D3-2F4E-AFC0-A6BA72268AE2}" type="pres">
      <dgm:prSet presAssocID="{1E5218F2-5D1B-9542-ABD1-289DCA858DC7}" presName="horzOne" presStyleCnt="0"/>
      <dgm:spPr/>
    </dgm:pt>
    <dgm:pt modelId="{A2EF2AB5-49A4-4C45-A213-A7A7FF9A8FCC}" type="pres">
      <dgm:prSet presAssocID="{DCF63608-1EC3-8A4E-9401-905B7752761F}" presName="sibSpaceOne" presStyleCnt="0"/>
      <dgm:spPr/>
    </dgm:pt>
    <dgm:pt modelId="{B88D8B4F-784A-4741-B509-8FD39C477801}" type="pres">
      <dgm:prSet presAssocID="{AB458AF5-DB2C-5444-9655-D72DAA86AF1C}" presName="vertOne" presStyleCnt="0"/>
      <dgm:spPr/>
    </dgm:pt>
    <dgm:pt modelId="{8A03E9AC-7240-CE48-998D-B6066AFE0A7C}" type="pres">
      <dgm:prSet presAssocID="{AB458AF5-DB2C-5444-9655-D72DAA86AF1C}" presName="txOne" presStyleLbl="node0" presStyleIdx="2" presStyleCnt="5">
        <dgm:presLayoutVars>
          <dgm:chPref val="3"/>
        </dgm:presLayoutVars>
      </dgm:prSet>
      <dgm:spPr/>
    </dgm:pt>
    <dgm:pt modelId="{C82B9413-EF3C-1B4E-9164-146F8AF23C17}" type="pres">
      <dgm:prSet presAssocID="{AB458AF5-DB2C-5444-9655-D72DAA86AF1C}" presName="horzOne" presStyleCnt="0"/>
      <dgm:spPr/>
    </dgm:pt>
    <dgm:pt modelId="{803BCD26-7931-7849-827E-85AC709D4F21}" type="pres">
      <dgm:prSet presAssocID="{522575AC-FE7C-9944-A418-9352EC5F0BFB}" presName="sibSpaceOne" presStyleCnt="0"/>
      <dgm:spPr/>
    </dgm:pt>
    <dgm:pt modelId="{45824FAD-4D71-D34A-8F28-CAA199F48B4C}" type="pres">
      <dgm:prSet presAssocID="{B6AA07FD-499E-B94C-B698-6D9845386382}" presName="vertOne" presStyleCnt="0"/>
      <dgm:spPr/>
    </dgm:pt>
    <dgm:pt modelId="{D0A573BE-4E67-164D-9314-6255A9114DA2}" type="pres">
      <dgm:prSet presAssocID="{B6AA07FD-499E-B94C-B698-6D9845386382}" presName="txOne" presStyleLbl="node0" presStyleIdx="3" presStyleCnt="5">
        <dgm:presLayoutVars>
          <dgm:chPref val="3"/>
        </dgm:presLayoutVars>
      </dgm:prSet>
      <dgm:spPr/>
    </dgm:pt>
    <dgm:pt modelId="{FCC6A9A9-3D90-BA48-9BD9-07348841F9BF}" type="pres">
      <dgm:prSet presAssocID="{B6AA07FD-499E-B94C-B698-6D9845386382}" presName="horzOne" presStyleCnt="0"/>
      <dgm:spPr/>
    </dgm:pt>
    <dgm:pt modelId="{3BDB1E01-3739-094E-A348-C44E5340CFD4}" type="pres">
      <dgm:prSet presAssocID="{32184CF7-B6DC-D949-840A-6A6B0EEE764C}" presName="sibSpaceOne" presStyleCnt="0"/>
      <dgm:spPr/>
    </dgm:pt>
    <dgm:pt modelId="{15E51566-5DE6-B645-8055-8918B607B1DB}" type="pres">
      <dgm:prSet presAssocID="{AF3B4F97-F698-D44D-8540-81225BB7384D}" presName="vertOne" presStyleCnt="0"/>
      <dgm:spPr/>
    </dgm:pt>
    <dgm:pt modelId="{261C15CF-1327-5A4D-9B39-F3E9BDBC9E36}" type="pres">
      <dgm:prSet presAssocID="{AF3B4F97-F698-D44D-8540-81225BB7384D}" presName="txOne" presStyleLbl="node0" presStyleIdx="4" presStyleCnt="5">
        <dgm:presLayoutVars>
          <dgm:chPref val="3"/>
        </dgm:presLayoutVars>
      </dgm:prSet>
      <dgm:spPr/>
    </dgm:pt>
    <dgm:pt modelId="{7CAA5040-FC0D-914E-9EE3-234F81E5CB52}" type="pres">
      <dgm:prSet presAssocID="{AF3B4F97-F698-D44D-8540-81225BB7384D}" presName="horzOne" presStyleCnt="0"/>
      <dgm:spPr/>
    </dgm:pt>
  </dgm:ptLst>
  <dgm:cxnLst>
    <dgm:cxn modelId="{CB04A015-0EA6-6E4D-ABFD-B4B3307A0947}" srcId="{2CCD1C25-3578-7446-8D98-6D32C9D7ECDF}" destId="{AB458AF5-DB2C-5444-9655-D72DAA86AF1C}" srcOrd="2" destOrd="0" parTransId="{2EF26260-B0A1-2E42-BDBB-D3AD6ACA1200}" sibTransId="{522575AC-FE7C-9944-A418-9352EC5F0BFB}"/>
    <dgm:cxn modelId="{A6FB2630-C278-D241-A603-AC664A5DDE8D}" srcId="{2CCD1C25-3578-7446-8D98-6D32C9D7ECDF}" destId="{1E5218F2-5D1B-9542-ABD1-289DCA858DC7}" srcOrd="1" destOrd="0" parTransId="{6AA9101A-4776-6645-9792-C973650FFF18}" sibTransId="{DCF63608-1EC3-8A4E-9401-905B7752761F}"/>
    <dgm:cxn modelId="{F0511040-1511-2741-977A-1CB37BCAE74A}" type="presOf" srcId="{1E5218F2-5D1B-9542-ABD1-289DCA858DC7}" destId="{62D94906-30AE-144B-AB73-C767A73BB236}" srcOrd="0" destOrd="0" presId="urn:microsoft.com/office/officeart/2005/8/layout/hierarchy4"/>
    <dgm:cxn modelId="{3A251D61-A5E1-B146-9659-0FB95BF851B2}" type="presOf" srcId="{17C90734-FAAF-2348-9158-354BC2D3DAD1}" destId="{D21B6DEA-99E0-0942-864F-E6C018327FB8}" srcOrd="0" destOrd="0" presId="urn:microsoft.com/office/officeart/2005/8/layout/hierarchy4"/>
    <dgm:cxn modelId="{13A61577-EB49-2640-AA29-5C21EB24E0B7}" srcId="{2CCD1C25-3578-7446-8D98-6D32C9D7ECDF}" destId="{AF3B4F97-F698-D44D-8540-81225BB7384D}" srcOrd="4" destOrd="0" parTransId="{F8FC24AD-F840-6448-84F0-9588F8E174DA}" sibTransId="{DB1664C1-3575-004A-933F-A80F0DAED77F}"/>
    <dgm:cxn modelId="{A9ECAC7C-0AD3-3B4E-9395-460FD38902F3}" srcId="{2CCD1C25-3578-7446-8D98-6D32C9D7ECDF}" destId="{17C90734-FAAF-2348-9158-354BC2D3DAD1}" srcOrd="0" destOrd="0" parTransId="{F6885DE4-07D1-C649-874F-6263A08C608A}" sibTransId="{52EFEA39-CEE6-414E-B611-23C2C9C3E4A7}"/>
    <dgm:cxn modelId="{0265BC94-E3ED-3D42-A23D-6B7F10A3DC4A}" srcId="{2CCD1C25-3578-7446-8D98-6D32C9D7ECDF}" destId="{B6AA07FD-499E-B94C-B698-6D9845386382}" srcOrd="3" destOrd="0" parTransId="{98F67100-5EED-B742-B392-2799D5C08E5E}" sibTransId="{32184CF7-B6DC-D949-840A-6A6B0EEE764C}"/>
    <dgm:cxn modelId="{77ADE7AE-C5BF-F349-B1D2-4C72641258A0}" type="presOf" srcId="{AB458AF5-DB2C-5444-9655-D72DAA86AF1C}" destId="{8A03E9AC-7240-CE48-998D-B6066AFE0A7C}" srcOrd="0" destOrd="0" presId="urn:microsoft.com/office/officeart/2005/8/layout/hierarchy4"/>
    <dgm:cxn modelId="{D8D6F9C4-0504-F640-865F-50D150D353F1}" type="presOf" srcId="{2CCD1C25-3578-7446-8D98-6D32C9D7ECDF}" destId="{16EC4049-8C8D-F04D-A7FD-F205DCF82B8B}" srcOrd="0" destOrd="0" presId="urn:microsoft.com/office/officeart/2005/8/layout/hierarchy4"/>
    <dgm:cxn modelId="{124F0AD3-4AEA-BA48-A7FE-C25AEE593E14}" type="presOf" srcId="{AF3B4F97-F698-D44D-8540-81225BB7384D}" destId="{261C15CF-1327-5A4D-9B39-F3E9BDBC9E36}" srcOrd="0" destOrd="0" presId="urn:microsoft.com/office/officeart/2005/8/layout/hierarchy4"/>
    <dgm:cxn modelId="{A5085EE1-D3C5-B049-BD7C-8194E6EF8846}" type="presOf" srcId="{B6AA07FD-499E-B94C-B698-6D9845386382}" destId="{D0A573BE-4E67-164D-9314-6255A9114DA2}" srcOrd="0" destOrd="0" presId="urn:microsoft.com/office/officeart/2005/8/layout/hierarchy4"/>
    <dgm:cxn modelId="{F4BB3322-8FC1-264D-A753-38D0617418CC}" type="presParOf" srcId="{16EC4049-8C8D-F04D-A7FD-F205DCF82B8B}" destId="{05833CCF-F1CA-F747-A794-19E047B22657}" srcOrd="0" destOrd="0" presId="urn:microsoft.com/office/officeart/2005/8/layout/hierarchy4"/>
    <dgm:cxn modelId="{B2EC2EB5-7E21-6645-B92B-ED2195BAA2DF}" type="presParOf" srcId="{05833CCF-F1CA-F747-A794-19E047B22657}" destId="{D21B6DEA-99E0-0942-864F-E6C018327FB8}" srcOrd="0" destOrd="0" presId="urn:microsoft.com/office/officeart/2005/8/layout/hierarchy4"/>
    <dgm:cxn modelId="{50C3302F-ED12-6045-8B3F-310170787F4B}" type="presParOf" srcId="{05833CCF-F1CA-F747-A794-19E047B22657}" destId="{2237988F-03D8-AA46-8238-D86C2031473F}" srcOrd="1" destOrd="0" presId="urn:microsoft.com/office/officeart/2005/8/layout/hierarchy4"/>
    <dgm:cxn modelId="{95CA4403-A7F2-8340-AA16-B206D766D8D5}" type="presParOf" srcId="{16EC4049-8C8D-F04D-A7FD-F205DCF82B8B}" destId="{B96B8A38-C55C-EB47-9D62-18EA977B01AB}" srcOrd="1" destOrd="0" presId="urn:microsoft.com/office/officeart/2005/8/layout/hierarchy4"/>
    <dgm:cxn modelId="{1540FA9D-0553-A146-BADA-9CAD3B3DCD17}" type="presParOf" srcId="{16EC4049-8C8D-F04D-A7FD-F205DCF82B8B}" destId="{7198F823-71B6-C24F-896E-CFAF9B9DC759}" srcOrd="2" destOrd="0" presId="urn:microsoft.com/office/officeart/2005/8/layout/hierarchy4"/>
    <dgm:cxn modelId="{CC9CF679-CEC2-9B4C-9406-701CA395E462}" type="presParOf" srcId="{7198F823-71B6-C24F-896E-CFAF9B9DC759}" destId="{62D94906-30AE-144B-AB73-C767A73BB236}" srcOrd="0" destOrd="0" presId="urn:microsoft.com/office/officeart/2005/8/layout/hierarchy4"/>
    <dgm:cxn modelId="{39F8AD84-FC86-AC44-9EBE-7CDCA7F1BBA8}" type="presParOf" srcId="{7198F823-71B6-C24F-896E-CFAF9B9DC759}" destId="{229F779C-55D3-2F4E-AFC0-A6BA72268AE2}" srcOrd="1" destOrd="0" presId="urn:microsoft.com/office/officeart/2005/8/layout/hierarchy4"/>
    <dgm:cxn modelId="{107C09FC-0799-0C4C-A397-BBE643A915B4}" type="presParOf" srcId="{16EC4049-8C8D-F04D-A7FD-F205DCF82B8B}" destId="{A2EF2AB5-49A4-4C45-A213-A7A7FF9A8FCC}" srcOrd="3" destOrd="0" presId="urn:microsoft.com/office/officeart/2005/8/layout/hierarchy4"/>
    <dgm:cxn modelId="{D8DD1A34-4FCB-774F-9C2A-63753C9AA435}" type="presParOf" srcId="{16EC4049-8C8D-F04D-A7FD-F205DCF82B8B}" destId="{B88D8B4F-784A-4741-B509-8FD39C477801}" srcOrd="4" destOrd="0" presId="urn:microsoft.com/office/officeart/2005/8/layout/hierarchy4"/>
    <dgm:cxn modelId="{9FDF98E9-B61E-DE43-9578-240BEC08A647}" type="presParOf" srcId="{B88D8B4F-784A-4741-B509-8FD39C477801}" destId="{8A03E9AC-7240-CE48-998D-B6066AFE0A7C}" srcOrd="0" destOrd="0" presId="urn:microsoft.com/office/officeart/2005/8/layout/hierarchy4"/>
    <dgm:cxn modelId="{59ED9F9E-6AAB-9A49-9A80-48E89BD1BC2D}" type="presParOf" srcId="{B88D8B4F-784A-4741-B509-8FD39C477801}" destId="{C82B9413-EF3C-1B4E-9164-146F8AF23C17}" srcOrd="1" destOrd="0" presId="urn:microsoft.com/office/officeart/2005/8/layout/hierarchy4"/>
    <dgm:cxn modelId="{CEA9E568-B513-9345-AE3B-F27FEA70E3E1}" type="presParOf" srcId="{16EC4049-8C8D-F04D-A7FD-F205DCF82B8B}" destId="{803BCD26-7931-7849-827E-85AC709D4F21}" srcOrd="5" destOrd="0" presId="urn:microsoft.com/office/officeart/2005/8/layout/hierarchy4"/>
    <dgm:cxn modelId="{D4BBA8F2-280E-E049-A9FD-64B89C11547B}" type="presParOf" srcId="{16EC4049-8C8D-F04D-A7FD-F205DCF82B8B}" destId="{45824FAD-4D71-D34A-8F28-CAA199F48B4C}" srcOrd="6" destOrd="0" presId="urn:microsoft.com/office/officeart/2005/8/layout/hierarchy4"/>
    <dgm:cxn modelId="{783A0F51-C7BD-1949-AF9D-D0A9D98633DA}" type="presParOf" srcId="{45824FAD-4D71-D34A-8F28-CAA199F48B4C}" destId="{D0A573BE-4E67-164D-9314-6255A9114DA2}" srcOrd="0" destOrd="0" presId="urn:microsoft.com/office/officeart/2005/8/layout/hierarchy4"/>
    <dgm:cxn modelId="{5BE06557-7F53-514F-A143-8E4F37FD6E48}" type="presParOf" srcId="{45824FAD-4D71-D34A-8F28-CAA199F48B4C}" destId="{FCC6A9A9-3D90-BA48-9BD9-07348841F9BF}" srcOrd="1" destOrd="0" presId="urn:microsoft.com/office/officeart/2005/8/layout/hierarchy4"/>
    <dgm:cxn modelId="{9B8CC38B-B731-A543-B0DD-E56192742118}" type="presParOf" srcId="{16EC4049-8C8D-F04D-A7FD-F205DCF82B8B}" destId="{3BDB1E01-3739-094E-A348-C44E5340CFD4}" srcOrd="7" destOrd="0" presId="urn:microsoft.com/office/officeart/2005/8/layout/hierarchy4"/>
    <dgm:cxn modelId="{1D50392F-37A2-674E-B97B-307607810D65}" type="presParOf" srcId="{16EC4049-8C8D-F04D-A7FD-F205DCF82B8B}" destId="{15E51566-5DE6-B645-8055-8918B607B1DB}" srcOrd="8" destOrd="0" presId="urn:microsoft.com/office/officeart/2005/8/layout/hierarchy4"/>
    <dgm:cxn modelId="{F074A194-1746-C446-9FF4-E7BCCD769E32}" type="presParOf" srcId="{15E51566-5DE6-B645-8055-8918B607B1DB}" destId="{261C15CF-1327-5A4D-9B39-F3E9BDBC9E36}" srcOrd="0" destOrd="0" presId="urn:microsoft.com/office/officeart/2005/8/layout/hierarchy4"/>
    <dgm:cxn modelId="{CC930E2C-57A5-C743-B410-3F8D792498F4}" type="presParOf" srcId="{15E51566-5DE6-B645-8055-8918B607B1DB}" destId="{7CAA5040-FC0D-914E-9EE3-234F81E5CB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A8620-DDE4-2145-9159-FCBE49C5F2C4}">
      <dsp:nvSpPr>
        <dsp:cNvPr id="0" name=""/>
        <dsp:cNvSpPr/>
      </dsp:nvSpPr>
      <dsp:spPr>
        <a:xfrm rot="10800000">
          <a:off x="2040775" y="513"/>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Many organizations are not aware of the effectiveness of their security controls.  </a:t>
          </a:r>
        </a:p>
      </dsp:txBody>
      <dsp:txXfrm rot="10800000">
        <a:off x="2169607" y="513"/>
        <a:ext cx="7461869" cy="515328"/>
      </dsp:txXfrm>
    </dsp:sp>
    <dsp:sp modelId="{B378788E-E73A-714E-B341-A6CC011BD26A}">
      <dsp:nvSpPr>
        <dsp:cNvPr id="0" name=""/>
        <dsp:cNvSpPr/>
      </dsp:nvSpPr>
      <dsp:spPr>
        <a:xfrm>
          <a:off x="1783111" y="513"/>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9DC1F-E32B-DF4A-9260-FE09506ADC45}">
      <dsp:nvSpPr>
        <dsp:cNvPr id="0" name=""/>
        <dsp:cNvSpPr/>
      </dsp:nvSpPr>
      <dsp:spPr>
        <a:xfrm rot="10800000">
          <a:off x="2040775" y="668213"/>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Font typeface="Wingdings" pitchFamily="2" charset="2"/>
            <a:buNone/>
          </a:pPr>
          <a:r>
            <a:rPr lang="en-US" sz="1800" kern="1200" dirty="0"/>
            <a:t>When there is a detection of a gap in the security controls, organizations tend to manage this as a project </a:t>
          </a:r>
        </a:p>
      </dsp:txBody>
      <dsp:txXfrm rot="10800000">
        <a:off x="2169607" y="668213"/>
        <a:ext cx="7461869" cy="515328"/>
      </dsp:txXfrm>
    </dsp:sp>
    <dsp:sp modelId="{0BA0B5F3-19F1-D044-BA9C-1BE8B67DBCE6}">
      <dsp:nvSpPr>
        <dsp:cNvPr id="0" name=""/>
        <dsp:cNvSpPr/>
      </dsp:nvSpPr>
      <dsp:spPr>
        <a:xfrm>
          <a:off x="1783111" y="668213"/>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3B21C9-5F3A-4043-8D9B-60D478F8C730}">
      <dsp:nvSpPr>
        <dsp:cNvPr id="0" name=""/>
        <dsp:cNvSpPr/>
      </dsp:nvSpPr>
      <dsp:spPr>
        <a:xfrm rot="10800000">
          <a:off x="2040775" y="1335912"/>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usually takes a significant amount of time to remediate vulnerabilities</a:t>
          </a:r>
        </a:p>
      </dsp:txBody>
      <dsp:txXfrm rot="10800000">
        <a:off x="2169607" y="1335912"/>
        <a:ext cx="7461869" cy="515328"/>
      </dsp:txXfrm>
    </dsp:sp>
    <dsp:sp modelId="{B0DAFDC9-9533-5847-A1E0-A0F15AFB0F06}">
      <dsp:nvSpPr>
        <dsp:cNvPr id="0" name=""/>
        <dsp:cNvSpPr/>
      </dsp:nvSpPr>
      <dsp:spPr>
        <a:xfrm>
          <a:off x="1783111" y="1335912"/>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928E0F-108D-B840-95B4-C27C88D03C6D}">
      <dsp:nvSpPr>
        <dsp:cNvPr id="0" name=""/>
        <dsp:cNvSpPr/>
      </dsp:nvSpPr>
      <dsp:spPr>
        <a:xfrm rot="10800000">
          <a:off x="2040775" y="2003612"/>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cybersecurity visibility and operational metrics and translation between technical and executive</a:t>
          </a:r>
        </a:p>
      </dsp:txBody>
      <dsp:txXfrm rot="10800000">
        <a:off x="2169607" y="2003612"/>
        <a:ext cx="7461869" cy="515328"/>
      </dsp:txXfrm>
    </dsp:sp>
    <dsp:sp modelId="{C75DDA64-C662-CF44-99A9-73A2EE3EA1B9}">
      <dsp:nvSpPr>
        <dsp:cNvPr id="0" name=""/>
        <dsp:cNvSpPr/>
      </dsp:nvSpPr>
      <dsp:spPr>
        <a:xfrm>
          <a:off x="1783111" y="2003612"/>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2C7577-CDB9-D040-A9C2-07DEAC878A01}">
      <dsp:nvSpPr>
        <dsp:cNvPr id="0" name=""/>
        <dsp:cNvSpPr/>
      </dsp:nvSpPr>
      <dsp:spPr>
        <a:xfrm rot="10800000">
          <a:off x="2040775" y="2671312"/>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Effectiveness of inter-department communication</a:t>
          </a:r>
        </a:p>
      </dsp:txBody>
      <dsp:txXfrm rot="10800000">
        <a:off x="2169607" y="2671312"/>
        <a:ext cx="7461869" cy="515328"/>
      </dsp:txXfrm>
    </dsp:sp>
    <dsp:sp modelId="{6E733264-3643-7C49-9457-0B4E0D7FBD78}">
      <dsp:nvSpPr>
        <dsp:cNvPr id="0" name=""/>
        <dsp:cNvSpPr/>
      </dsp:nvSpPr>
      <dsp:spPr>
        <a:xfrm>
          <a:off x="1783111" y="2671312"/>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A8C6D5-1413-FB4E-89E4-BD800397C531}">
      <dsp:nvSpPr>
        <dsp:cNvPr id="0" name=""/>
        <dsp:cNvSpPr/>
      </dsp:nvSpPr>
      <dsp:spPr>
        <a:xfrm rot="10800000">
          <a:off x="2040775" y="3339012"/>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Skilled and 7x24 cybersecurity personnel</a:t>
          </a:r>
        </a:p>
      </dsp:txBody>
      <dsp:txXfrm rot="10800000">
        <a:off x="2169607" y="3339012"/>
        <a:ext cx="7461869" cy="515328"/>
      </dsp:txXfrm>
    </dsp:sp>
    <dsp:sp modelId="{DE7CC37F-01AD-3848-AEF3-439F93EE9575}">
      <dsp:nvSpPr>
        <dsp:cNvPr id="0" name=""/>
        <dsp:cNvSpPr/>
      </dsp:nvSpPr>
      <dsp:spPr>
        <a:xfrm>
          <a:off x="1783111" y="3339012"/>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9AFE3-8929-E642-8338-59DCA10634C7}">
      <dsp:nvSpPr>
        <dsp:cNvPr id="0" name=""/>
        <dsp:cNvSpPr/>
      </dsp:nvSpPr>
      <dsp:spPr>
        <a:xfrm rot="10800000">
          <a:off x="2040775" y="4006712"/>
          <a:ext cx="7590701" cy="5153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24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real-time and comprehensive alignment to standards for compliance or best-practice</a:t>
          </a:r>
        </a:p>
      </dsp:txBody>
      <dsp:txXfrm rot="10800000">
        <a:off x="2169607" y="4006712"/>
        <a:ext cx="7461869" cy="515328"/>
      </dsp:txXfrm>
    </dsp:sp>
    <dsp:sp modelId="{1C7D933B-724D-F14C-A470-731D62736726}">
      <dsp:nvSpPr>
        <dsp:cNvPr id="0" name=""/>
        <dsp:cNvSpPr/>
      </dsp:nvSpPr>
      <dsp:spPr>
        <a:xfrm>
          <a:off x="1783111" y="4006712"/>
          <a:ext cx="515328" cy="51532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6DEA-99E0-0942-864F-E6C018327FB8}">
      <dsp:nvSpPr>
        <dsp:cNvPr id="0" name=""/>
        <dsp:cNvSpPr/>
      </dsp:nvSpPr>
      <dsp:spPr>
        <a:xfrm>
          <a:off x="1009" y="0"/>
          <a:ext cx="1786421" cy="1761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Simple</a:t>
          </a:r>
        </a:p>
      </dsp:txBody>
      <dsp:txXfrm>
        <a:off x="52603" y="51594"/>
        <a:ext cx="1683233" cy="1658354"/>
      </dsp:txXfrm>
    </dsp:sp>
    <dsp:sp modelId="{62D94906-30AE-144B-AB73-C767A73BB236}">
      <dsp:nvSpPr>
        <dsp:cNvPr id="0" name=""/>
        <dsp:cNvSpPr/>
      </dsp:nvSpPr>
      <dsp:spPr>
        <a:xfrm>
          <a:off x="2087549" y="0"/>
          <a:ext cx="1786421" cy="1761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Comprehensive</a:t>
          </a:r>
        </a:p>
      </dsp:txBody>
      <dsp:txXfrm>
        <a:off x="2139143" y="51594"/>
        <a:ext cx="1683233" cy="1658354"/>
      </dsp:txXfrm>
    </dsp:sp>
    <dsp:sp modelId="{8A03E9AC-7240-CE48-998D-B6066AFE0A7C}">
      <dsp:nvSpPr>
        <dsp:cNvPr id="0" name=""/>
        <dsp:cNvSpPr/>
      </dsp:nvSpPr>
      <dsp:spPr>
        <a:xfrm>
          <a:off x="4174089" y="0"/>
          <a:ext cx="1786421" cy="1761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Consolidated</a:t>
          </a:r>
        </a:p>
      </dsp:txBody>
      <dsp:txXfrm>
        <a:off x="4225683" y="51594"/>
        <a:ext cx="1683233" cy="1658354"/>
      </dsp:txXfrm>
    </dsp:sp>
    <dsp:sp modelId="{D0A573BE-4E67-164D-9314-6255A9114DA2}">
      <dsp:nvSpPr>
        <dsp:cNvPr id="0" name=""/>
        <dsp:cNvSpPr/>
      </dsp:nvSpPr>
      <dsp:spPr>
        <a:xfrm>
          <a:off x="6260629" y="0"/>
          <a:ext cx="1786421" cy="1761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Risk and Security as a Service</a:t>
          </a:r>
        </a:p>
      </dsp:txBody>
      <dsp:txXfrm>
        <a:off x="6312223" y="51594"/>
        <a:ext cx="1683233" cy="1658354"/>
      </dsp:txXfrm>
    </dsp:sp>
    <dsp:sp modelId="{261C15CF-1327-5A4D-9B39-F3E9BDBC9E36}">
      <dsp:nvSpPr>
        <dsp:cNvPr id="0" name=""/>
        <dsp:cNvSpPr/>
      </dsp:nvSpPr>
      <dsp:spPr>
        <a:xfrm>
          <a:off x="8347170" y="0"/>
          <a:ext cx="1786421" cy="17615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Cost-effective</a:t>
          </a:r>
        </a:p>
      </dsp:txBody>
      <dsp:txXfrm>
        <a:off x="8398764" y="51594"/>
        <a:ext cx="1683233" cy="165835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1575A-22E0-472F-8A5E-B13658CD24C4}" type="datetimeFigureOut">
              <a:rPr lang="en-US" smtClean="0"/>
              <a:t>12/27/22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545EF-08AF-4BA7-8682-4CCF7F7F4C46}" type="slidenum">
              <a:rPr lang="en-US" smtClean="0"/>
              <a:t>‹#›</a:t>
            </a:fld>
            <a:endParaRPr lang="en-US"/>
          </a:p>
        </p:txBody>
      </p:sp>
    </p:spTree>
    <p:extLst>
      <p:ext uri="{BB962C8B-B14F-4D97-AF65-F5344CB8AC3E}">
        <p14:creationId xmlns:p14="http://schemas.microsoft.com/office/powerpoint/2010/main" val="1985425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D72AA-49AD-4B46-BC03-6B2E5E2E132C}" type="datetimeFigureOut">
              <a:rPr lang="en-US" smtClean="0"/>
              <a:t>12/27/22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444A9-F354-4EE4-B484-27BA389BFF13}" type="slidenum">
              <a:rPr lang="en-US" smtClean="0"/>
              <a:t>‹#›</a:t>
            </a:fld>
            <a:endParaRPr lang="en-US"/>
          </a:p>
        </p:txBody>
      </p:sp>
    </p:spTree>
    <p:extLst>
      <p:ext uri="{BB962C8B-B14F-4D97-AF65-F5344CB8AC3E}">
        <p14:creationId xmlns:p14="http://schemas.microsoft.com/office/powerpoint/2010/main" val="314124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F444A9-F354-4EE4-B484-27BA389BFF13}" type="slidenum">
              <a:rPr lang="en-US" smtClean="0"/>
              <a:t>1</a:t>
            </a:fld>
            <a:endParaRPr lang="en-US"/>
          </a:p>
        </p:txBody>
      </p:sp>
    </p:spTree>
    <p:extLst>
      <p:ext uri="{BB962C8B-B14F-4D97-AF65-F5344CB8AC3E}">
        <p14:creationId xmlns:p14="http://schemas.microsoft.com/office/powerpoint/2010/main" val="33123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presents the process that is used to deliver this service, from the deployment and implementation by Professional Services to the on-going operations.</a:t>
            </a:r>
          </a:p>
        </p:txBody>
      </p:sp>
      <p:sp>
        <p:nvSpPr>
          <p:cNvPr id="4" name="Slide Number Placeholder 3"/>
          <p:cNvSpPr>
            <a:spLocks noGrp="1"/>
          </p:cNvSpPr>
          <p:nvPr>
            <p:ph type="sldNum" sz="quarter" idx="5"/>
          </p:nvPr>
        </p:nvSpPr>
        <p:spPr/>
        <p:txBody>
          <a:bodyPr/>
          <a:lstStyle/>
          <a:p>
            <a:fld id="{C6F444A9-F354-4EE4-B484-27BA389BFF13}" type="slidenum">
              <a:rPr lang="en-US" smtClean="0"/>
              <a:t>10</a:t>
            </a:fld>
            <a:endParaRPr lang="en-US"/>
          </a:p>
        </p:txBody>
      </p:sp>
    </p:spTree>
    <p:extLst>
      <p:ext uri="{BB962C8B-B14F-4D97-AF65-F5344CB8AC3E}">
        <p14:creationId xmlns:p14="http://schemas.microsoft.com/office/powerpoint/2010/main" val="199160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F444A9-F354-4EE4-B484-27BA389BFF13}" type="slidenum">
              <a:rPr lang="en-US" smtClean="0"/>
              <a:t>11</a:t>
            </a:fld>
            <a:endParaRPr lang="en-US"/>
          </a:p>
        </p:txBody>
      </p:sp>
    </p:spTree>
    <p:extLst>
      <p:ext uri="{BB962C8B-B14F-4D97-AF65-F5344CB8AC3E}">
        <p14:creationId xmlns:p14="http://schemas.microsoft.com/office/powerpoint/2010/main" val="54424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F444A9-F354-4EE4-B484-27BA389BFF13}" type="slidenum">
              <a:rPr lang="en-US" smtClean="0"/>
              <a:t>12</a:t>
            </a:fld>
            <a:endParaRPr lang="en-US"/>
          </a:p>
        </p:txBody>
      </p:sp>
    </p:spTree>
    <p:extLst>
      <p:ext uri="{BB962C8B-B14F-4D97-AF65-F5344CB8AC3E}">
        <p14:creationId xmlns:p14="http://schemas.microsoft.com/office/powerpoint/2010/main" val="215603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GLESEC’s SKYWATCH Platform and Portfolio of services are by-design comprehensive (complete and integrated) and created to be a RISK Management Platform, Cybersecurity Platform and a Compliance Platform. All operating in (quasi) real-time and to facilitate an organization the inter-departmental and multi-layer information flow and business optimization.</a:t>
            </a:r>
          </a:p>
        </p:txBody>
      </p:sp>
      <p:sp>
        <p:nvSpPr>
          <p:cNvPr id="4" name="Slide Number Placeholder 3"/>
          <p:cNvSpPr>
            <a:spLocks noGrp="1"/>
          </p:cNvSpPr>
          <p:nvPr>
            <p:ph type="sldNum" sz="quarter" idx="5"/>
          </p:nvPr>
        </p:nvSpPr>
        <p:spPr/>
        <p:txBody>
          <a:bodyPr/>
          <a:lstStyle/>
          <a:p>
            <a:fld id="{C6F444A9-F354-4EE4-B484-27BA389BFF13}" type="slidenum">
              <a:rPr lang="en-US" smtClean="0"/>
              <a:t>2</a:t>
            </a:fld>
            <a:endParaRPr lang="en-US"/>
          </a:p>
        </p:txBody>
      </p:sp>
    </p:spTree>
    <p:extLst>
      <p:ext uri="{BB962C8B-B14F-4D97-AF65-F5344CB8AC3E}">
        <p14:creationId xmlns:p14="http://schemas.microsoft.com/office/powerpoint/2010/main" val="26152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documents the service in its entirety. The content of this document is COMPANY CONFIDENTIAL. Some of it will be used for various purposes (after approval) such as marketing or creating other documents for operations. The main intent is to concentrate all information for the service and to be used as the content for internal training (mandatory for all technical areas) of GLESEC.</a:t>
            </a:r>
          </a:p>
          <a:p>
            <a:endParaRPr lang="en-US" dirty="0"/>
          </a:p>
          <a:p>
            <a:r>
              <a:rPr lang="en-US" dirty="0"/>
              <a:t>In this presentation you will learn about this service, what is the challenge that it addresses, how does it work and what are the benefits.</a:t>
            </a:r>
          </a:p>
          <a:p>
            <a:endParaRPr lang="en-US" dirty="0"/>
          </a:p>
          <a:p>
            <a:r>
              <a:rPr lang="en-US" dirty="0"/>
              <a:t>The audience for this document is prospective clients, existing clients, technical personnel of GLESEC for which this training is required and other members of the GLESEC staff that have desired to learn.</a:t>
            </a:r>
          </a:p>
          <a:p>
            <a:endParaRPr lang="en-US" dirty="0"/>
          </a:p>
        </p:txBody>
      </p:sp>
      <p:sp>
        <p:nvSpPr>
          <p:cNvPr id="4" name="Slide Number Placeholder 3"/>
          <p:cNvSpPr>
            <a:spLocks noGrp="1"/>
          </p:cNvSpPr>
          <p:nvPr>
            <p:ph type="sldNum" sz="quarter" idx="5"/>
          </p:nvPr>
        </p:nvSpPr>
        <p:spPr/>
        <p:txBody>
          <a:bodyPr/>
          <a:lstStyle/>
          <a:p>
            <a:fld id="{C6F444A9-F354-4EE4-B484-27BA389BFF13}" type="slidenum">
              <a:rPr lang="en-US" smtClean="0"/>
              <a:t>3</a:t>
            </a:fld>
            <a:endParaRPr lang="en-US"/>
          </a:p>
        </p:txBody>
      </p:sp>
    </p:spTree>
    <p:extLst>
      <p:ext uri="{BB962C8B-B14F-4D97-AF65-F5344CB8AC3E}">
        <p14:creationId xmlns:p14="http://schemas.microsoft.com/office/powerpoint/2010/main" val="140747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divide the components of the description of what this service is, we will have the following components:</a:t>
            </a:r>
          </a:p>
          <a:p>
            <a:endParaRPr lang="en-US" dirty="0"/>
          </a:p>
          <a:p>
            <a:pPr marL="228600" indent="-228600">
              <a:buAutoNum type="arabicPeriod"/>
            </a:pPr>
            <a:r>
              <a:rPr lang="en-US" dirty="0"/>
              <a:t>Service operates around the clock, 7x24x365</a:t>
            </a:r>
          </a:p>
          <a:p>
            <a:pPr marL="228600" indent="-228600">
              <a:buAutoNum type="arabicPeriod"/>
            </a:pPr>
            <a:r>
              <a:rPr lang="en-US" dirty="0"/>
              <a:t>It is for the protection against denial-of-service attacks, intruder attacks, scanning and other type of perimeter level attacks. It protects the firewall of the organization.</a:t>
            </a:r>
          </a:p>
          <a:p>
            <a:pPr marL="228600" indent="-228600">
              <a:buAutoNum type="arabicPeriod"/>
            </a:pPr>
            <a:r>
              <a:rPr lang="en-US" dirty="0"/>
              <a:t>The capability of the service is to: detect and respond.</a:t>
            </a:r>
          </a:p>
          <a:p>
            <a:pPr marL="228600" indent="-228600">
              <a:buAutoNum type="arabicPeriod"/>
            </a:pPr>
            <a:r>
              <a:rPr lang="en-US" dirty="0"/>
              <a:t>The service is also used in a preventative manner to identify and reduce persistent attacks.</a:t>
            </a:r>
          </a:p>
        </p:txBody>
      </p:sp>
      <p:sp>
        <p:nvSpPr>
          <p:cNvPr id="4" name="Slide Number Placeholder 3"/>
          <p:cNvSpPr>
            <a:spLocks noGrp="1"/>
          </p:cNvSpPr>
          <p:nvPr>
            <p:ph type="sldNum" sz="quarter" idx="5"/>
          </p:nvPr>
        </p:nvSpPr>
        <p:spPr/>
        <p:txBody>
          <a:bodyPr/>
          <a:lstStyle/>
          <a:p>
            <a:fld id="{C6F444A9-F354-4EE4-B484-27BA389BFF13}" type="slidenum">
              <a:rPr lang="en-US" smtClean="0"/>
              <a:t>4</a:t>
            </a:fld>
            <a:endParaRPr lang="en-US"/>
          </a:p>
        </p:txBody>
      </p:sp>
    </p:spTree>
    <p:extLst>
      <p:ext uri="{BB962C8B-B14F-4D97-AF65-F5344CB8AC3E}">
        <p14:creationId xmlns:p14="http://schemas.microsoft.com/office/powerpoint/2010/main" val="341816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divide the components of the description of what this service is, we will have the following components:</a:t>
            </a:r>
          </a:p>
          <a:p>
            <a:endParaRPr lang="en-US" dirty="0"/>
          </a:p>
          <a:p>
            <a:pPr marL="228600" indent="-228600">
              <a:buAutoNum type="arabicPeriod"/>
            </a:pPr>
            <a:r>
              <a:rPr lang="en-US" dirty="0"/>
              <a:t>Service operates around the clock, 7x24x365</a:t>
            </a:r>
          </a:p>
          <a:p>
            <a:pPr marL="228600" indent="-228600">
              <a:buAutoNum type="arabicPeriod"/>
            </a:pPr>
            <a:r>
              <a:rPr lang="en-US" dirty="0"/>
              <a:t>It is for the protection against denial-of-service attacks, intruder attacks, scanning and other type of perimeter level attacks. It protects the firewall of the organization.</a:t>
            </a:r>
          </a:p>
          <a:p>
            <a:pPr marL="228600" indent="-228600">
              <a:buAutoNum type="arabicPeriod"/>
            </a:pPr>
            <a:r>
              <a:rPr lang="en-US" dirty="0"/>
              <a:t>The capability of the service is to: detect and respond.</a:t>
            </a:r>
          </a:p>
          <a:p>
            <a:pPr marL="228600" indent="-228600">
              <a:buAutoNum type="arabicPeriod"/>
            </a:pPr>
            <a:r>
              <a:rPr lang="en-US" dirty="0"/>
              <a:t>The service is also used in a preventative manner to identify and reduce persistent attacks.</a:t>
            </a:r>
          </a:p>
        </p:txBody>
      </p:sp>
      <p:sp>
        <p:nvSpPr>
          <p:cNvPr id="4" name="Slide Number Placeholder 3"/>
          <p:cNvSpPr>
            <a:spLocks noGrp="1"/>
          </p:cNvSpPr>
          <p:nvPr>
            <p:ph type="sldNum" sz="quarter" idx="5"/>
          </p:nvPr>
        </p:nvSpPr>
        <p:spPr/>
        <p:txBody>
          <a:bodyPr/>
          <a:lstStyle/>
          <a:p>
            <a:fld id="{C6F444A9-F354-4EE4-B484-27BA389BFF13}" type="slidenum">
              <a:rPr lang="en-US" smtClean="0"/>
              <a:t>5</a:t>
            </a:fld>
            <a:endParaRPr lang="en-US"/>
          </a:p>
        </p:txBody>
      </p:sp>
    </p:spTree>
    <p:extLst>
      <p:ext uri="{BB962C8B-B14F-4D97-AF65-F5344CB8AC3E}">
        <p14:creationId xmlns:p14="http://schemas.microsoft.com/office/powerpoint/2010/main" val="198339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presents the process that is used to deliver this service, from the deployment and implementation by Professional Services to the on-going operations.</a:t>
            </a:r>
          </a:p>
        </p:txBody>
      </p:sp>
      <p:sp>
        <p:nvSpPr>
          <p:cNvPr id="4" name="Slide Number Placeholder 3"/>
          <p:cNvSpPr>
            <a:spLocks noGrp="1"/>
          </p:cNvSpPr>
          <p:nvPr>
            <p:ph type="sldNum" sz="quarter" idx="5"/>
          </p:nvPr>
        </p:nvSpPr>
        <p:spPr/>
        <p:txBody>
          <a:bodyPr/>
          <a:lstStyle/>
          <a:p>
            <a:fld id="{C6F444A9-F354-4EE4-B484-27BA389BFF13}" type="slidenum">
              <a:rPr lang="en-US" smtClean="0"/>
              <a:t>6</a:t>
            </a:fld>
            <a:endParaRPr lang="en-US"/>
          </a:p>
        </p:txBody>
      </p:sp>
    </p:spTree>
    <p:extLst>
      <p:ext uri="{BB962C8B-B14F-4D97-AF65-F5344CB8AC3E}">
        <p14:creationId xmlns:p14="http://schemas.microsoft.com/office/powerpoint/2010/main" val="42383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presents the process that is used to deliver this service, from the deployment and implementation by Professional Services to the on-going operations.</a:t>
            </a:r>
          </a:p>
        </p:txBody>
      </p:sp>
      <p:sp>
        <p:nvSpPr>
          <p:cNvPr id="4" name="Slide Number Placeholder 3"/>
          <p:cNvSpPr>
            <a:spLocks noGrp="1"/>
          </p:cNvSpPr>
          <p:nvPr>
            <p:ph type="sldNum" sz="quarter" idx="5"/>
          </p:nvPr>
        </p:nvSpPr>
        <p:spPr/>
        <p:txBody>
          <a:bodyPr/>
          <a:lstStyle/>
          <a:p>
            <a:fld id="{C6F444A9-F354-4EE4-B484-27BA389BFF13}" type="slidenum">
              <a:rPr lang="en-US" smtClean="0"/>
              <a:t>7</a:t>
            </a:fld>
            <a:endParaRPr lang="en-US"/>
          </a:p>
        </p:txBody>
      </p:sp>
    </p:spTree>
    <p:extLst>
      <p:ext uri="{BB962C8B-B14F-4D97-AF65-F5344CB8AC3E}">
        <p14:creationId xmlns:p14="http://schemas.microsoft.com/office/powerpoint/2010/main" val="8324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presents the process that is used to deliver this service, from the deployment and implementation by Professional Services to the on-going operations.</a:t>
            </a:r>
          </a:p>
        </p:txBody>
      </p:sp>
      <p:sp>
        <p:nvSpPr>
          <p:cNvPr id="4" name="Slide Number Placeholder 3"/>
          <p:cNvSpPr>
            <a:spLocks noGrp="1"/>
          </p:cNvSpPr>
          <p:nvPr>
            <p:ph type="sldNum" sz="quarter" idx="5"/>
          </p:nvPr>
        </p:nvSpPr>
        <p:spPr/>
        <p:txBody>
          <a:bodyPr/>
          <a:lstStyle/>
          <a:p>
            <a:fld id="{C6F444A9-F354-4EE4-B484-27BA389BFF13}" type="slidenum">
              <a:rPr lang="en-US" smtClean="0"/>
              <a:t>8</a:t>
            </a:fld>
            <a:endParaRPr lang="en-US"/>
          </a:p>
        </p:txBody>
      </p:sp>
    </p:spTree>
    <p:extLst>
      <p:ext uri="{BB962C8B-B14F-4D97-AF65-F5344CB8AC3E}">
        <p14:creationId xmlns:p14="http://schemas.microsoft.com/office/powerpoint/2010/main" val="214510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created the GLESEC NOTABLE EVENT’s automation to  facilitate workflow communications and tracking; consistency in the delivery of services; starting a case with enough information for an Analyst for a quicker resolution.</a:t>
            </a:r>
          </a:p>
          <a:p>
            <a:endParaRPr lang="en-US" dirty="0"/>
          </a:p>
          <a:p>
            <a:r>
              <a:rPr lang="en-US" dirty="0"/>
              <a:t>The GLESEC NOTABLE EVENTs cover all the portfolio services and internal operations and are GLESEC’s intellectual property.  This makes the GNE a unique benefit for working with GLESEC.</a:t>
            </a:r>
          </a:p>
        </p:txBody>
      </p:sp>
      <p:sp>
        <p:nvSpPr>
          <p:cNvPr id="4" name="Slide Number Placeholder 3"/>
          <p:cNvSpPr>
            <a:spLocks noGrp="1"/>
          </p:cNvSpPr>
          <p:nvPr>
            <p:ph type="sldNum" sz="quarter" idx="5"/>
          </p:nvPr>
        </p:nvSpPr>
        <p:spPr/>
        <p:txBody>
          <a:bodyPr/>
          <a:lstStyle/>
          <a:p>
            <a:fld id="{C6F444A9-F354-4EE4-B484-27BA389BFF13}" type="slidenum">
              <a:rPr lang="en-US" smtClean="0"/>
              <a:t>9</a:t>
            </a:fld>
            <a:endParaRPr lang="en-US"/>
          </a:p>
        </p:txBody>
      </p:sp>
    </p:spTree>
    <p:extLst>
      <p:ext uri="{BB962C8B-B14F-4D97-AF65-F5344CB8AC3E}">
        <p14:creationId xmlns:p14="http://schemas.microsoft.com/office/powerpoint/2010/main" val="1661098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idnight">
    <p:bg>
      <p:bgPr>
        <a:solidFill>
          <a:schemeClr val="tx1"/>
        </a:solid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E6CE391F-931D-4215-8710-6192526C541A}"/>
              </a:ext>
            </a:extLst>
          </p:cNvPr>
          <p:cNvSpPr>
            <a:spLocks noGrp="1"/>
          </p:cNvSpPr>
          <p:nvPr>
            <p:ph type="body" sz="quarter" idx="11" hasCustomPrompt="1"/>
          </p:nvPr>
        </p:nvSpPr>
        <p:spPr>
          <a:xfrm>
            <a:off x="6096000" y="5345108"/>
            <a:ext cx="4802188" cy="290762"/>
          </a:xfrm>
        </p:spPr>
        <p:txBody>
          <a:bodyPr>
            <a:normAutofit/>
          </a:bodyPr>
          <a:lstStyle>
            <a:lvl1pPr marL="0" indent="0" algn="r">
              <a:buFont typeface="Arial" panose="020B0604020202020204" pitchFamily="34" charset="0"/>
              <a:buNone/>
              <a:defRPr sz="1100">
                <a:solidFill>
                  <a:schemeClr val="bg2"/>
                </a:solidFill>
              </a:defRPr>
            </a:lvl1pPr>
          </a:lstStyle>
          <a:p>
            <a:pPr lvl="0"/>
            <a:r>
              <a:rPr lang="en-US" dirty="0"/>
              <a:t>Insert Date</a:t>
            </a:r>
          </a:p>
        </p:txBody>
      </p:sp>
      <p:sp>
        <p:nvSpPr>
          <p:cNvPr id="2" name="Title 1">
            <a:extLst>
              <a:ext uri="{FF2B5EF4-FFF2-40B4-BE49-F238E27FC236}">
                <a16:creationId xmlns:a16="http://schemas.microsoft.com/office/drawing/2014/main" id="{36E92833-71B8-4182-829E-A9649577CDB0}"/>
              </a:ext>
            </a:extLst>
          </p:cNvPr>
          <p:cNvSpPr>
            <a:spLocks noGrp="1"/>
          </p:cNvSpPr>
          <p:nvPr>
            <p:ph type="title"/>
          </p:nvPr>
        </p:nvSpPr>
        <p:spPr>
          <a:xfrm>
            <a:off x="1389185" y="3699715"/>
            <a:ext cx="9508290" cy="590931"/>
          </a:xfrm>
          <a:ln>
            <a:noFill/>
          </a:ln>
        </p:spPr>
        <p:txBody>
          <a:bodyPr anchor="b"/>
          <a:lstStyle>
            <a:lvl1pPr algn="r">
              <a:defRPr sz="3600" b="0">
                <a:solidFill>
                  <a:schemeClr val="bg2"/>
                </a:solidFill>
              </a:defRPr>
            </a:lvl1pPr>
          </a:lstStyle>
          <a:p>
            <a:r>
              <a:rPr lang="en-US"/>
              <a:t>Click to edit Master title style</a:t>
            </a:r>
            <a:endParaRPr lang="en-US" dirty="0"/>
          </a:p>
        </p:txBody>
      </p:sp>
      <p:pic>
        <p:nvPicPr>
          <p:cNvPr id="20" name="Picture 19" descr="Background pattern&#10;&#10;Description automatically generated">
            <a:extLst>
              <a:ext uri="{FF2B5EF4-FFF2-40B4-BE49-F238E27FC236}">
                <a16:creationId xmlns:a16="http://schemas.microsoft.com/office/drawing/2014/main" id="{0425DE28-5C60-9440-B11F-E13D4F7B1A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823"/>
          <a:stretch/>
        </p:blipFill>
        <p:spPr>
          <a:xfrm>
            <a:off x="139484" y="0"/>
            <a:ext cx="10757989" cy="1711144"/>
          </a:xfrm>
          <a:prstGeom prst="rect">
            <a:avLst/>
          </a:prstGeom>
        </p:spPr>
      </p:pic>
      <p:pic>
        <p:nvPicPr>
          <p:cNvPr id="5" name="Picture 4">
            <a:extLst>
              <a:ext uri="{FF2B5EF4-FFF2-40B4-BE49-F238E27FC236}">
                <a16:creationId xmlns:a16="http://schemas.microsoft.com/office/drawing/2014/main" id="{7C0ED9E6-C442-4FE5-B875-890271D2B4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665" y="2355095"/>
            <a:ext cx="4217451" cy="391310"/>
          </a:xfrm>
          <a:prstGeom prst="rect">
            <a:avLst/>
          </a:prstGeom>
        </p:spPr>
      </p:pic>
      <p:sp>
        <p:nvSpPr>
          <p:cNvPr id="12" name="Text Placeholder 9">
            <a:extLst>
              <a:ext uri="{FF2B5EF4-FFF2-40B4-BE49-F238E27FC236}">
                <a16:creationId xmlns:a16="http://schemas.microsoft.com/office/drawing/2014/main" id="{40EAFBC4-301F-47F4-A818-48AB0A34C2EC}"/>
              </a:ext>
            </a:extLst>
          </p:cNvPr>
          <p:cNvSpPr>
            <a:spLocks noGrp="1"/>
          </p:cNvSpPr>
          <p:nvPr>
            <p:ph type="body" sz="quarter" idx="10" hasCustomPrompt="1"/>
          </p:nvPr>
        </p:nvSpPr>
        <p:spPr>
          <a:xfrm>
            <a:off x="1389185" y="4367982"/>
            <a:ext cx="9509003" cy="363911"/>
          </a:xfrm>
        </p:spPr>
        <p:txBody>
          <a:bodyPr>
            <a:normAutofit/>
          </a:bodyPr>
          <a:lstStyle>
            <a:lvl1pPr marL="0" indent="0" algn="r">
              <a:buFont typeface="Arial" panose="020B0604020202020204" pitchFamily="34" charset="0"/>
              <a:buNone/>
              <a:defRPr sz="1400">
                <a:solidFill>
                  <a:schemeClr val="bg2"/>
                </a:solidFill>
              </a:defRPr>
            </a:lvl1pPr>
          </a:lstStyle>
          <a:p>
            <a:pPr lvl="0"/>
            <a:r>
              <a:rPr lang="en-US" dirty="0"/>
              <a:t>Insert subtitle of this presentation</a:t>
            </a:r>
          </a:p>
        </p:txBody>
      </p:sp>
      <p:sp>
        <p:nvSpPr>
          <p:cNvPr id="14" name="Text Placeholder 9">
            <a:extLst>
              <a:ext uri="{FF2B5EF4-FFF2-40B4-BE49-F238E27FC236}">
                <a16:creationId xmlns:a16="http://schemas.microsoft.com/office/drawing/2014/main" id="{A367AAFB-AE89-41F8-AF4F-D11ECDE817DB}"/>
              </a:ext>
            </a:extLst>
          </p:cNvPr>
          <p:cNvSpPr>
            <a:spLocks noGrp="1"/>
          </p:cNvSpPr>
          <p:nvPr>
            <p:ph type="body" sz="quarter" idx="12" hasCustomPrompt="1"/>
          </p:nvPr>
        </p:nvSpPr>
        <p:spPr>
          <a:xfrm>
            <a:off x="6096000" y="5723336"/>
            <a:ext cx="4802188" cy="363911"/>
          </a:xfrm>
        </p:spPr>
        <p:txBody>
          <a:bodyPr>
            <a:noAutofit/>
          </a:bodyPr>
          <a:lstStyle>
            <a:lvl1pPr marL="0" indent="0" algn="r">
              <a:buFont typeface="Arial" panose="020B0604020202020204" pitchFamily="34" charset="0"/>
              <a:buNone/>
              <a:defRPr sz="1800">
                <a:solidFill>
                  <a:schemeClr val="bg2"/>
                </a:solidFill>
                <a:latin typeface="+mj-lt"/>
              </a:defRPr>
            </a:lvl1pPr>
          </a:lstStyle>
          <a:p>
            <a:pPr lvl="0"/>
            <a:r>
              <a:rPr lang="en-US" dirty="0"/>
              <a:t>INSERT YOUR NAME</a:t>
            </a:r>
          </a:p>
        </p:txBody>
      </p:sp>
      <p:sp>
        <p:nvSpPr>
          <p:cNvPr id="15" name="Title 1">
            <a:extLst>
              <a:ext uri="{FF2B5EF4-FFF2-40B4-BE49-F238E27FC236}">
                <a16:creationId xmlns:a16="http://schemas.microsoft.com/office/drawing/2014/main" id="{D058A54B-6EEF-3B08-5BAA-A93BA5C1A177}"/>
              </a:ext>
            </a:extLst>
          </p:cNvPr>
          <p:cNvSpPr txBox="1">
            <a:spLocks/>
          </p:cNvSpPr>
          <p:nvPr userDrawn="1"/>
        </p:nvSpPr>
        <p:spPr>
          <a:xfrm>
            <a:off x="9074688" y="6250011"/>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r"/>
            <a:r>
              <a:rPr lang="en-US" sz="1100" b="0" i="0">
                <a:solidFill>
                  <a:schemeClr val="accent6"/>
                </a:solidFill>
                <a:effectLst/>
                <a:latin typeface="+mn-lt"/>
              </a:rPr>
              <a:t>Confidential &amp; Proprietary</a:t>
            </a:r>
            <a:endParaRPr lang="en-US" sz="1100" b="0" i="0">
              <a:solidFill>
                <a:schemeClr val="accent6"/>
              </a:solidFill>
              <a:latin typeface="+mn-lt"/>
            </a:endParaRPr>
          </a:p>
        </p:txBody>
      </p:sp>
    </p:spTree>
    <p:extLst>
      <p:ext uri="{BB962C8B-B14F-4D97-AF65-F5344CB8AC3E}">
        <p14:creationId xmlns:p14="http://schemas.microsoft.com/office/powerpoint/2010/main" val="30160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reak Pine">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indoor, curtain, shower, tub&#10;&#10;Description automatically generated">
            <a:extLst>
              <a:ext uri="{FF2B5EF4-FFF2-40B4-BE49-F238E27FC236}">
                <a16:creationId xmlns:a16="http://schemas.microsoft.com/office/drawing/2014/main" id="{5CB83E59-3263-42E5-87AB-CA0F43BEC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275" y="5263287"/>
            <a:ext cx="5397500" cy="1358900"/>
          </a:xfrm>
          <a:prstGeom prst="rect">
            <a:avLst/>
          </a:prstGeom>
        </p:spPr>
      </p:pic>
      <p:sp>
        <p:nvSpPr>
          <p:cNvPr id="7" name="Title 1">
            <a:extLst>
              <a:ext uri="{FF2B5EF4-FFF2-40B4-BE49-F238E27FC236}">
                <a16:creationId xmlns:a16="http://schemas.microsoft.com/office/drawing/2014/main" id="{CF0145EE-089D-4D19-8DA2-72388DC5E721}"/>
              </a:ext>
            </a:extLst>
          </p:cNvPr>
          <p:cNvSpPr>
            <a:spLocks noGrp="1"/>
          </p:cNvSpPr>
          <p:nvPr>
            <p:ph type="title" hasCustomPrompt="1"/>
          </p:nvPr>
        </p:nvSpPr>
        <p:spPr>
          <a:xfrm>
            <a:off x="831849" y="2851876"/>
            <a:ext cx="10515600" cy="1006429"/>
          </a:xfrm>
        </p:spPr>
        <p:txBody>
          <a:bodyPr anchor="b"/>
          <a:lstStyle>
            <a:lvl1pPr>
              <a:defRPr sz="6600" b="0">
                <a:solidFill>
                  <a:schemeClr val="bg2"/>
                </a:solidFill>
              </a:defRPr>
            </a:lvl1pPr>
          </a:lstStyle>
          <a:p>
            <a:r>
              <a:rPr lang="en-US" dirty="0"/>
              <a:t>Section break</a:t>
            </a:r>
          </a:p>
        </p:txBody>
      </p:sp>
      <p:sp>
        <p:nvSpPr>
          <p:cNvPr id="8" name="Text Placeholder 9">
            <a:extLst>
              <a:ext uri="{FF2B5EF4-FFF2-40B4-BE49-F238E27FC236}">
                <a16:creationId xmlns:a16="http://schemas.microsoft.com/office/drawing/2014/main" id="{C45B3F1B-48F6-46C3-85CE-596CBEF89BD2}"/>
              </a:ext>
            </a:extLst>
          </p:cNvPr>
          <p:cNvSpPr>
            <a:spLocks noGrp="1"/>
          </p:cNvSpPr>
          <p:nvPr>
            <p:ph type="body" sz="quarter" idx="10" hasCustomPrompt="1"/>
          </p:nvPr>
        </p:nvSpPr>
        <p:spPr>
          <a:xfrm>
            <a:off x="831849" y="3977457"/>
            <a:ext cx="9509003" cy="1118418"/>
          </a:xfrm>
        </p:spPr>
        <p:txBody>
          <a:bodyPr>
            <a:noAutofit/>
          </a:bodyPr>
          <a:lstStyle>
            <a:lvl1pPr marL="0" indent="0" algn="l">
              <a:buFont typeface="Arial" panose="020B0604020202020204" pitchFamily="34" charset="0"/>
              <a:buNone/>
              <a:defRPr sz="1800">
                <a:solidFill>
                  <a:schemeClr val="bg2"/>
                </a:solidFill>
              </a:defRPr>
            </a:lvl1pPr>
          </a:lstStyle>
          <a:p>
            <a:pPr lvl="0"/>
            <a:r>
              <a:rPr lang="en-US" dirty="0"/>
              <a:t>Insert subtitle of this presentation</a:t>
            </a:r>
          </a:p>
        </p:txBody>
      </p:sp>
    </p:spTree>
    <p:extLst>
      <p:ext uri="{BB962C8B-B14F-4D97-AF65-F5344CB8AC3E}">
        <p14:creationId xmlns:p14="http://schemas.microsoft.com/office/powerpoint/2010/main" val="59242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Break Acqua">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9D7B125-6642-4187-9C31-C7CCCBE229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144" b="9404"/>
          <a:stretch/>
        </p:blipFill>
        <p:spPr>
          <a:xfrm>
            <a:off x="6095999" y="4645906"/>
            <a:ext cx="6096001" cy="2212094"/>
          </a:xfrm>
          <a:prstGeom prst="rect">
            <a:avLst/>
          </a:prstGeom>
        </p:spPr>
      </p:pic>
      <p:sp>
        <p:nvSpPr>
          <p:cNvPr id="4" name="Title 1">
            <a:extLst>
              <a:ext uri="{FF2B5EF4-FFF2-40B4-BE49-F238E27FC236}">
                <a16:creationId xmlns:a16="http://schemas.microsoft.com/office/drawing/2014/main" id="{009EAC50-E93C-449C-90FB-0C00FC7AFE80}"/>
              </a:ext>
            </a:extLst>
          </p:cNvPr>
          <p:cNvSpPr>
            <a:spLocks noGrp="1"/>
          </p:cNvSpPr>
          <p:nvPr>
            <p:ph type="title" hasCustomPrompt="1"/>
          </p:nvPr>
        </p:nvSpPr>
        <p:spPr>
          <a:xfrm>
            <a:off x="831849" y="2851876"/>
            <a:ext cx="10515600" cy="1006429"/>
          </a:xfrm>
        </p:spPr>
        <p:txBody>
          <a:bodyPr anchor="b"/>
          <a:lstStyle>
            <a:lvl1pPr>
              <a:defRPr sz="6600" b="0">
                <a:solidFill>
                  <a:schemeClr val="tx1"/>
                </a:solidFill>
              </a:defRPr>
            </a:lvl1pPr>
          </a:lstStyle>
          <a:p>
            <a:r>
              <a:rPr lang="en-US" dirty="0"/>
              <a:t>Section break</a:t>
            </a:r>
          </a:p>
        </p:txBody>
      </p:sp>
      <p:sp>
        <p:nvSpPr>
          <p:cNvPr id="5" name="Text Placeholder 9">
            <a:extLst>
              <a:ext uri="{FF2B5EF4-FFF2-40B4-BE49-F238E27FC236}">
                <a16:creationId xmlns:a16="http://schemas.microsoft.com/office/drawing/2014/main" id="{2815DF4D-9273-4CBE-9936-6DFDCF97FF0D}"/>
              </a:ext>
            </a:extLst>
          </p:cNvPr>
          <p:cNvSpPr>
            <a:spLocks noGrp="1"/>
          </p:cNvSpPr>
          <p:nvPr>
            <p:ph type="body" sz="quarter" idx="10" hasCustomPrompt="1"/>
          </p:nvPr>
        </p:nvSpPr>
        <p:spPr>
          <a:xfrm>
            <a:off x="831849" y="3977457"/>
            <a:ext cx="9509003" cy="1118418"/>
          </a:xfrm>
        </p:spPr>
        <p:txBody>
          <a:bodyPr>
            <a:noAutofit/>
          </a:bodyPr>
          <a:lstStyle>
            <a:lvl1pPr marL="0" indent="0" algn="l">
              <a:buFont typeface="Arial" panose="020B0604020202020204" pitchFamily="34" charset="0"/>
              <a:buNone/>
              <a:defRPr sz="1800">
                <a:solidFill>
                  <a:schemeClr val="accent2"/>
                </a:solidFill>
              </a:defRPr>
            </a:lvl1pPr>
          </a:lstStyle>
          <a:p>
            <a:pPr lvl="0"/>
            <a:r>
              <a:rPr lang="en-US" dirty="0"/>
              <a:t>Insert subtitle of this presentation</a:t>
            </a:r>
          </a:p>
        </p:txBody>
      </p:sp>
    </p:spTree>
    <p:extLst>
      <p:ext uri="{BB962C8B-B14F-4D97-AF65-F5344CB8AC3E}">
        <p14:creationId xmlns:p14="http://schemas.microsoft.com/office/powerpoint/2010/main" val="1539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Break Pure White">
    <p:bg>
      <p:bgPr>
        <a:solidFill>
          <a:schemeClr val="bg2"/>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9D7B125-6642-4187-9C31-C7CCCBE229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144" b="9404"/>
          <a:stretch/>
        </p:blipFill>
        <p:spPr>
          <a:xfrm>
            <a:off x="8299448" y="235831"/>
            <a:ext cx="6096001" cy="2212094"/>
          </a:xfrm>
          <a:prstGeom prst="rect">
            <a:avLst/>
          </a:prstGeom>
        </p:spPr>
      </p:pic>
      <p:sp>
        <p:nvSpPr>
          <p:cNvPr id="4" name="Title 1">
            <a:extLst>
              <a:ext uri="{FF2B5EF4-FFF2-40B4-BE49-F238E27FC236}">
                <a16:creationId xmlns:a16="http://schemas.microsoft.com/office/drawing/2014/main" id="{009EAC50-E93C-449C-90FB-0C00FC7AFE80}"/>
              </a:ext>
            </a:extLst>
          </p:cNvPr>
          <p:cNvSpPr>
            <a:spLocks noGrp="1"/>
          </p:cNvSpPr>
          <p:nvPr>
            <p:ph type="title" hasCustomPrompt="1"/>
          </p:nvPr>
        </p:nvSpPr>
        <p:spPr>
          <a:xfrm>
            <a:off x="831849" y="2851876"/>
            <a:ext cx="10515600" cy="1006429"/>
          </a:xfrm>
        </p:spPr>
        <p:txBody>
          <a:bodyPr anchor="b"/>
          <a:lstStyle>
            <a:lvl1pPr>
              <a:defRPr sz="6600" b="0">
                <a:solidFill>
                  <a:schemeClr val="tx1"/>
                </a:solidFill>
              </a:defRPr>
            </a:lvl1pPr>
          </a:lstStyle>
          <a:p>
            <a:r>
              <a:rPr lang="en-US" dirty="0"/>
              <a:t>Section break</a:t>
            </a:r>
          </a:p>
        </p:txBody>
      </p:sp>
      <p:sp>
        <p:nvSpPr>
          <p:cNvPr id="5" name="Text Placeholder 9">
            <a:extLst>
              <a:ext uri="{FF2B5EF4-FFF2-40B4-BE49-F238E27FC236}">
                <a16:creationId xmlns:a16="http://schemas.microsoft.com/office/drawing/2014/main" id="{2815DF4D-9273-4CBE-9936-6DFDCF97FF0D}"/>
              </a:ext>
            </a:extLst>
          </p:cNvPr>
          <p:cNvSpPr>
            <a:spLocks noGrp="1"/>
          </p:cNvSpPr>
          <p:nvPr>
            <p:ph type="body" sz="quarter" idx="10" hasCustomPrompt="1"/>
          </p:nvPr>
        </p:nvSpPr>
        <p:spPr>
          <a:xfrm>
            <a:off x="831849" y="3977457"/>
            <a:ext cx="9509003" cy="1118418"/>
          </a:xfrm>
        </p:spPr>
        <p:txBody>
          <a:bodyPr>
            <a:noAutofit/>
          </a:bodyPr>
          <a:lstStyle>
            <a:lvl1pPr marL="0" indent="0" algn="l">
              <a:buFont typeface="Arial" panose="020B0604020202020204" pitchFamily="34" charset="0"/>
              <a:buNone/>
              <a:defRPr sz="1800">
                <a:solidFill>
                  <a:schemeClr val="accent2"/>
                </a:solidFill>
              </a:defRPr>
            </a:lvl1pPr>
          </a:lstStyle>
          <a:p>
            <a:pPr lvl="0"/>
            <a:r>
              <a:rPr lang="en-US" dirty="0"/>
              <a:t>Insert subtitle of this presentation</a:t>
            </a:r>
          </a:p>
        </p:txBody>
      </p:sp>
    </p:spTree>
    <p:extLst>
      <p:ext uri="{BB962C8B-B14F-4D97-AF65-F5344CB8AC3E}">
        <p14:creationId xmlns:p14="http://schemas.microsoft.com/office/powerpoint/2010/main" val="257544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7F70-8176-485C-973C-BCB8C43AA4BC}"/>
              </a:ext>
            </a:extLst>
          </p:cNvPr>
          <p:cNvSpPr>
            <a:spLocks noGrp="1"/>
          </p:cNvSpPr>
          <p:nvPr>
            <p:ph type="title"/>
          </p:nvPr>
        </p:nvSpPr>
        <p:spPr/>
        <p:txBody>
          <a:bodyPr/>
          <a:lstStyle/>
          <a:p>
            <a:r>
              <a:rPr lang="en-US"/>
              <a:t>Click to edit Master title style</a:t>
            </a:r>
          </a:p>
        </p:txBody>
      </p:sp>
      <p:sp>
        <p:nvSpPr>
          <p:cNvPr id="3" name="Slide Number Placeholder 8">
            <a:extLst>
              <a:ext uri="{FF2B5EF4-FFF2-40B4-BE49-F238E27FC236}">
                <a16:creationId xmlns:a16="http://schemas.microsoft.com/office/drawing/2014/main" id="{28F02D30-653B-4880-9F03-0AA8FF56910A}"/>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4" name="Title 1">
            <a:extLst>
              <a:ext uri="{FF2B5EF4-FFF2-40B4-BE49-F238E27FC236}">
                <a16:creationId xmlns:a16="http://schemas.microsoft.com/office/drawing/2014/main" id="{C4C2FB8E-B21B-E1B2-9EF6-4B13B6A07122}"/>
              </a:ext>
            </a:extLst>
          </p:cNvPr>
          <p:cNvSpPr txBox="1">
            <a:spLocks/>
          </p:cNvSpPr>
          <p:nvPr userDrawn="1"/>
        </p:nvSpPr>
        <p:spPr>
          <a:xfrm>
            <a:off x="5165558" y="6446026"/>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ctr"/>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5" name="Title 1">
            <a:extLst>
              <a:ext uri="{FF2B5EF4-FFF2-40B4-BE49-F238E27FC236}">
                <a16:creationId xmlns:a16="http://schemas.microsoft.com/office/drawing/2014/main" id="{11626F1F-0FA5-6551-56AF-810708627297}"/>
              </a:ext>
            </a:extLst>
          </p:cNvPr>
          <p:cNvSpPr txBox="1">
            <a:spLocks/>
          </p:cNvSpPr>
          <p:nvPr userDrawn="1"/>
        </p:nvSpPr>
        <p:spPr>
          <a:xfrm>
            <a:off x="210552" y="6446026"/>
            <a:ext cx="3308503"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1" i="0">
                <a:solidFill>
                  <a:schemeClr val="accent6"/>
                </a:solidFill>
                <a:effectLst/>
                <a:latin typeface="+mn-lt"/>
              </a:rPr>
              <a:t>GLESEC </a:t>
            </a:r>
            <a:r>
              <a:rPr lang="en-US" sz="1100" b="0" i="0">
                <a:solidFill>
                  <a:schemeClr val="accent6"/>
                </a:solidFill>
                <a:effectLst/>
                <a:latin typeface="+mn-lt"/>
              </a:rPr>
              <a:t>COMPLETELY PERCEPTIVE</a:t>
            </a:r>
            <a:endParaRPr lang="en-US" sz="1100" b="0" i="0">
              <a:solidFill>
                <a:schemeClr val="accent6"/>
              </a:solidFill>
              <a:latin typeface="+mn-lt"/>
            </a:endParaRPr>
          </a:p>
        </p:txBody>
      </p:sp>
    </p:spTree>
    <p:extLst>
      <p:ext uri="{BB962C8B-B14F-4D97-AF65-F5344CB8AC3E}">
        <p14:creationId xmlns:p14="http://schemas.microsoft.com/office/powerpoint/2010/main" val="34273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550"/>
            <a:ext cx="10515600" cy="4349133"/>
          </a:xfrm>
        </p:spPr>
        <p:txBody>
          <a:bodyPr/>
          <a:lstStyle>
            <a:lvl1pPr>
              <a:defRPr>
                <a:latin typeface="+mn-lt"/>
                <a:ea typeface="Verdana" panose="020B0604030504040204" pitchFamily="34" charset="0"/>
                <a:cs typeface="Calibri" panose="020F0502020204030204" pitchFamily="34" charset="0"/>
              </a:defRPr>
            </a:lvl1pPr>
            <a:lvl2pPr>
              <a:defRPr>
                <a:latin typeface="+mn-lt"/>
                <a:ea typeface="Verdana" panose="020B0604030504040204" pitchFamily="34" charset="0"/>
                <a:cs typeface="Calibri" panose="020F0502020204030204" pitchFamily="34" charset="0"/>
              </a:defRPr>
            </a:lvl2pPr>
            <a:lvl3pPr>
              <a:defRPr>
                <a:latin typeface="+mn-lt"/>
                <a:ea typeface="Verdana" panose="020B0604030504040204" pitchFamily="34" charset="0"/>
                <a:cs typeface="Calibri" panose="020F0502020204030204" pitchFamily="34" charset="0"/>
              </a:defRPr>
            </a:lvl3pPr>
            <a:lvl4pPr>
              <a:defRPr>
                <a:latin typeface="+mn-lt"/>
                <a:ea typeface="Verdana" panose="020B0604030504040204" pitchFamily="34" charset="0"/>
                <a:cs typeface="Calibri" panose="020F0502020204030204" pitchFamily="34" charset="0"/>
              </a:defRPr>
            </a:lvl4pPr>
            <a:lvl5pPr>
              <a:defRPr>
                <a:latin typeface="+mn-lt"/>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4" name="Slide Number Placeholder 8">
            <a:extLst>
              <a:ext uri="{FF2B5EF4-FFF2-40B4-BE49-F238E27FC236}">
                <a16:creationId xmlns:a16="http://schemas.microsoft.com/office/drawing/2014/main" id="{8BE6A153-F187-42D3-BB71-7168FCFFFDBC}"/>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8" name="Title 1">
            <a:extLst>
              <a:ext uri="{FF2B5EF4-FFF2-40B4-BE49-F238E27FC236}">
                <a16:creationId xmlns:a16="http://schemas.microsoft.com/office/drawing/2014/main" id="{72419EDF-AA4F-5BF9-0836-035F80F73829}"/>
              </a:ext>
            </a:extLst>
          </p:cNvPr>
          <p:cNvSpPr txBox="1">
            <a:spLocks/>
          </p:cNvSpPr>
          <p:nvPr userDrawn="1"/>
        </p:nvSpPr>
        <p:spPr>
          <a:xfrm>
            <a:off x="5165558" y="6446026"/>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ctr"/>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9" name="Title 1">
            <a:extLst>
              <a:ext uri="{FF2B5EF4-FFF2-40B4-BE49-F238E27FC236}">
                <a16:creationId xmlns:a16="http://schemas.microsoft.com/office/drawing/2014/main" id="{2E9B185D-9F34-7490-6EE5-263DF805F68B}"/>
              </a:ext>
            </a:extLst>
          </p:cNvPr>
          <p:cNvSpPr txBox="1">
            <a:spLocks/>
          </p:cNvSpPr>
          <p:nvPr userDrawn="1"/>
        </p:nvSpPr>
        <p:spPr>
          <a:xfrm>
            <a:off x="210552" y="6446026"/>
            <a:ext cx="3308503"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1" i="0">
                <a:solidFill>
                  <a:schemeClr val="accent6"/>
                </a:solidFill>
                <a:effectLst/>
                <a:latin typeface="+mn-lt"/>
              </a:rPr>
              <a:t>GLESEC </a:t>
            </a:r>
            <a:r>
              <a:rPr lang="en-US" sz="1100" b="0" i="0">
                <a:solidFill>
                  <a:schemeClr val="accent6"/>
                </a:solidFill>
                <a:effectLst/>
                <a:latin typeface="+mn-lt"/>
              </a:rPr>
              <a:t>COMPLETELY PERCEPTIVE</a:t>
            </a:r>
            <a:endParaRPr lang="en-US" sz="1100" b="0" i="0">
              <a:solidFill>
                <a:schemeClr val="accent6"/>
              </a:solidFill>
              <a:latin typeface="+mn-lt"/>
            </a:endParaRPr>
          </a:p>
        </p:txBody>
      </p:sp>
    </p:spTree>
    <p:extLst>
      <p:ext uri="{BB962C8B-B14F-4D97-AF65-F5344CB8AC3E}">
        <p14:creationId xmlns:p14="http://schemas.microsoft.com/office/powerpoint/2010/main" val="14413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52550"/>
            <a:ext cx="5181600" cy="4349133"/>
          </a:xfrm>
        </p:spPr>
        <p:txBody>
          <a:bodyPr/>
          <a:lstStyle>
            <a:lvl1pPr>
              <a:defRPr>
                <a:latin typeface="+mn-lt"/>
                <a:ea typeface="Verdana" panose="020B0604030504040204" pitchFamily="34" charset="0"/>
                <a:cs typeface="Calibri" panose="020F0502020204030204" pitchFamily="34" charset="0"/>
              </a:defRPr>
            </a:lvl1pPr>
            <a:lvl2pPr>
              <a:defRPr>
                <a:latin typeface="+mn-lt"/>
                <a:ea typeface="Verdana" panose="020B0604030504040204" pitchFamily="34" charset="0"/>
                <a:cs typeface="Calibri" panose="020F0502020204030204" pitchFamily="34" charset="0"/>
              </a:defRPr>
            </a:lvl2pPr>
            <a:lvl3pPr>
              <a:defRPr>
                <a:latin typeface="+mn-lt"/>
                <a:ea typeface="Verdana" panose="020B0604030504040204" pitchFamily="34" charset="0"/>
                <a:cs typeface="Calibri" panose="020F0502020204030204" pitchFamily="34" charset="0"/>
              </a:defRPr>
            </a:lvl3pPr>
            <a:lvl4pPr>
              <a:defRPr>
                <a:latin typeface="+mn-lt"/>
                <a:ea typeface="Verdana" panose="020B0604030504040204" pitchFamily="34" charset="0"/>
                <a:cs typeface="Calibri" panose="020F0502020204030204" pitchFamily="34" charset="0"/>
              </a:defRPr>
            </a:lvl4pPr>
            <a:lvl5pPr>
              <a:defRPr>
                <a:latin typeface="+mn-lt"/>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52549"/>
            <a:ext cx="5181600" cy="4349133"/>
          </a:xfrm>
        </p:spPr>
        <p:txBody>
          <a:bodyPr/>
          <a:lstStyle>
            <a:lvl1pPr>
              <a:defRPr>
                <a:latin typeface="+mn-lt"/>
                <a:ea typeface="Verdana" panose="020B0604030504040204" pitchFamily="34" charset="0"/>
                <a:cs typeface="Calibri" panose="020F0502020204030204" pitchFamily="34" charset="0"/>
              </a:defRPr>
            </a:lvl1pPr>
            <a:lvl2pPr>
              <a:defRPr>
                <a:latin typeface="+mn-lt"/>
                <a:ea typeface="Verdana" panose="020B0604030504040204" pitchFamily="34" charset="0"/>
                <a:cs typeface="Calibri" panose="020F0502020204030204" pitchFamily="34" charset="0"/>
              </a:defRPr>
            </a:lvl2pPr>
            <a:lvl3pPr>
              <a:defRPr>
                <a:latin typeface="+mn-lt"/>
                <a:ea typeface="Verdana" panose="020B0604030504040204" pitchFamily="34" charset="0"/>
                <a:cs typeface="Calibri" panose="020F0502020204030204" pitchFamily="34" charset="0"/>
              </a:defRPr>
            </a:lvl3pPr>
            <a:lvl4pPr>
              <a:defRPr>
                <a:latin typeface="+mn-lt"/>
                <a:ea typeface="Verdana" panose="020B0604030504040204" pitchFamily="34" charset="0"/>
                <a:cs typeface="Calibri" panose="020F0502020204030204" pitchFamily="34" charset="0"/>
              </a:defRPr>
            </a:lvl4pPr>
            <a:lvl5pPr>
              <a:defRPr>
                <a:latin typeface="+mn-lt"/>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a:extLst>
              <a:ext uri="{FF2B5EF4-FFF2-40B4-BE49-F238E27FC236}">
                <a16:creationId xmlns:a16="http://schemas.microsoft.com/office/drawing/2014/main" id="{E7D3A982-9469-45C8-B51F-01EB4ACD8519}"/>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9" name="Title 1">
            <a:extLst>
              <a:ext uri="{FF2B5EF4-FFF2-40B4-BE49-F238E27FC236}">
                <a16:creationId xmlns:a16="http://schemas.microsoft.com/office/drawing/2014/main" id="{6FBBEBDA-3EA7-74A6-1985-222DBF353243}"/>
              </a:ext>
            </a:extLst>
          </p:cNvPr>
          <p:cNvSpPr txBox="1">
            <a:spLocks/>
          </p:cNvSpPr>
          <p:nvPr userDrawn="1"/>
        </p:nvSpPr>
        <p:spPr>
          <a:xfrm>
            <a:off x="5165558" y="6446026"/>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ctr"/>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10" name="Title 1">
            <a:extLst>
              <a:ext uri="{FF2B5EF4-FFF2-40B4-BE49-F238E27FC236}">
                <a16:creationId xmlns:a16="http://schemas.microsoft.com/office/drawing/2014/main" id="{DE2C9F6E-FA5B-5ECF-F0B8-215766F54254}"/>
              </a:ext>
            </a:extLst>
          </p:cNvPr>
          <p:cNvSpPr txBox="1">
            <a:spLocks/>
          </p:cNvSpPr>
          <p:nvPr userDrawn="1"/>
        </p:nvSpPr>
        <p:spPr>
          <a:xfrm>
            <a:off x="210552" y="6446026"/>
            <a:ext cx="3308503"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1" i="0">
                <a:solidFill>
                  <a:schemeClr val="accent6"/>
                </a:solidFill>
                <a:effectLst/>
                <a:latin typeface="+mn-lt"/>
              </a:rPr>
              <a:t>GLESEC </a:t>
            </a:r>
            <a:r>
              <a:rPr lang="en-US" sz="1100" b="0" i="0">
                <a:solidFill>
                  <a:schemeClr val="accent6"/>
                </a:solidFill>
                <a:effectLst/>
                <a:latin typeface="+mn-lt"/>
              </a:rPr>
              <a:t>COMPLETELY PERCEPTIVE</a:t>
            </a:r>
            <a:endParaRPr lang="en-US" sz="1100" b="0" i="0">
              <a:solidFill>
                <a:schemeClr val="accent6"/>
              </a:solidFill>
              <a:latin typeface="+mn-lt"/>
            </a:endParaRPr>
          </a:p>
        </p:txBody>
      </p:sp>
    </p:spTree>
    <p:extLst>
      <p:ext uri="{BB962C8B-B14F-4D97-AF65-F5344CB8AC3E}">
        <p14:creationId xmlns:p14="http://schemas.microsoft.com/office/powerpoint/2010/main" val="9079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52550"/>
            <a:ext cx="5157787" cy="417696"/>
          </a:xfrm>
        </p:spPr>
        <p:txBody>
          <a:bodyPr anchor="b">
            <a:normAutofit/>
          </a:bodyPr>
          <a:lstStyle>
            <a:lvl1pPr marL="0" indent="0" algn="l">
              <a:buNone/>
              <a:defRPr sz="2000" b="1">
                <a:solidFill>
                  <a:schemeClr val="tx1"/>
                </a:solidFill>
                <a:latin typeface="+mj-lt"/>
                <a:ea typeface="Verdana" panose="020B060403050404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878344"/>
            <a:ext cx="5157787" cy="3823339"/>
          </a:xfrm>
        </p:spPr>
        <p:txBody>
          <a:bodyPr/>
          <a:lstStyle>
            <a:lvl1pPr>
              <a:defRPr>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52550"/>
            <a:ext cx="5183188" cy="417696"/>
          </a:xfrm>
        </p:spPr>
        <p:txBody>
          <a:bodyPr anchor="b">
            <a:normAutofit/>
          </a:bodyPr>
          <a:lstStyle>
            <a:lvl1pPr marL="0" indent="0" algn="l">
              <a:buNone/>
              <a:defRPr sz="2000" b="1">
                <a:solidFill>
                  <a:schemeClr val="tx1"/>
                </a:solidFill>
                <a:latin typeface="+mj-lt"/>
                <a:ea typeface="Verdana" panose="020B060403050404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78344"/>
            <a:ext cx="5183188" cy="3823339"/>
          </a:xfrm>
        </p:spPr>
        <p:txBody>
          <a:bodyPr/>
          <a:lstStyle>
            <a:lvl1pPr>
              <a:defRPr>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8" name="Slide Number Placeholder 8">
            <a:extLst>
              <a:ext uri="{FF2B5EF4-FFF2-40B4-BE49-F238E27FC236}">
                <a16:creationId xmlns:a16="http://schemas.microsoft.com/office/drawing/2014/main" id="{FE0DEC8C-8FFB-488E-A746-D19AE30836D9}"/>
              </a:ext>
            </a:extLst>
          </p:cNvPr>
          <p:cNvSpPr>
            <a:spLocks noGrp="1"/>
          </p:cNvSpPr>
          <p:nvPr>
            <p:ph type="sldNum" sz="quarter" idx="10"/>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12" name="Title 1">
            <a:extLst>
              <a:ext uri="{FF2B5EF4-FFF2-40B4-BE49-F238E27FC236}">
                <a16:creationId xmlns:a16="http://schemas.microsoft.com/office/drawing/2014/main" id="{2011CDC1-000C-10D1-DDB8-1C40763A5328}"/>
              </a:ext>
            </a:extLst>
          </p:cNvPr>
          <p:cNvSpPr txBox="1">
            <a:spLocks/>
          </p:cNvSpPr>
          <p:nvPr userDrawn="1"/>
        </p:nvSpPr>
        <p:spPr>
          <a:xfrm>
            <a:off x="5165558" y="6446026"/>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ctr"/>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13" name="Title 1">
            <a:extLst>
              <a:ext uri="{FF2B5EF4-FFF2-40B4-BE49-F238E27FC236}">
                <a16:creationId xmlns:a16="http://schemas.microsoft.com/office/drawing/2014/main" id="{A77F2739-4811-3B20-18CC-BBA02B91647B}"/>
              </a:ext>
            </a:extLst>
          </p:cNvPr>
          <p:cNvSpPr txBox="1">
            <a:spLocks/>
          </p:cNvSpPr>
          <p:nvPr userDrawn="1"/>
        </p:nvSpPr>
        <p:spPr>
          <a:xfrm>
            <a:off x="210552" y="6446026"/>
            <a:ext cx="3308503"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1" i="0">
                <a:solidFill>
                  <a:schemeClr val="accent6"/>
                </a:solidFill>
                <a:effectLst/>
                <a:latin typeface="+mn-lt"/>
              </a:rPr>
              <a:t>GLESEC </a:t>
            </a:r>
            <a:r>
              <a:rPr lang="en-US" sz="1100" b="0" i="0">
                <a:solidFill>
                  <a:schemeClr val="accent6"/>
                </a:solidFill>
                <a:effectLst/>
                <a:latin typeface="+mn-lt"/>
              </a:rPr>
              <a:t>COMPLETELY PERCEPTIVE</a:t>
            </a:r>
            <a:endParaRPr lang="en-US" sz="1100" b="0" i="0">
              <a:solidFill>
                <a:schemeClr val="accent6"/>
              </a:solidFill>
              <a:latin typeface="+mn-lt"/>
            </a:endParaRPr>
          </a:p>
        </p:txBody>
      </p:sp>
    </p:spTree>
    <p:extLst>
      <p:ext uri="{BB962C8B-B14F-4D97-AF65-F5344CB8AC3E}">
        <p14:creationId xmlns:p14="http://schemas.microsoft.com/office/powerpoint/2010/main" val="25778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069D-DCEB-47EE-9A11-E23EA6DF1D8D}"/>
              </a:ext>
            </a:extLst>
          </p:cNvPr>
          <p:cNvSpPr>
            <a:spLocks noGrp="1"/>
          </p:cNvSpPr>
          <p:nvPr>
            <p:ph type="title"/>
          </p:nvPr>
        </p:nvSpPr>
        <p:spPr>
          <a:xfrm>
            <a:off x="838199" y="379001"/>
            <a:ext cx="10584545" cy="783049"/>
          </a:xfrm>
        </p:spPr>
        <p:txBody>
          <a:bodyPr/>
          <a:lstStyle/>
          <a:p>
            <a:r>
              <a:rPr lang="en-US"/>
              <a:t>Click to edit Master title style</a:t>
            </a:r>
            <a:endParaRPr lang="en-US" dirty="0"/>
          </a:p>
        </p:txBody>
      </p:sp>
      <p:sp>
        <p:nvSpPr>
          <p:cNvPr id="11" name="Text Placeholder 9">
            <a:extLst>
              <a:ext uri="{FF2B5EF4-FFF2-40B4-BE49-F238E27FC236}">
                <a16:creationId xmlns:a16="http://schemas.microsoft.com/office/drawing/2014/main" id="{CB955DA8-6DE4-437E-BF53-07AAFC6D9496}"/>
              </a:ext>
            </a:extLst>
          </p:cNvPr>
          <p:cNvSpPr>
            <a:spLocks noGrp="1"/>
          </p:cNvSpPr>
          <p:nvPr>
            <p:ph type="body" sz="quarter" idx="12" hasCustomPrompt="1"/>
          </p:nvPr>
        </p:nvSpPr>
        <p:spPr>
          <a:xfrm>
            <a:off x="838200" y="1352549"/>
            <a:ext cx="2588309" cy="417697"/>
          </a:xfrm>
        </p:spPr>
        <p:txBody>
          <a:bodyPr>
            <a:noAutofit/>
          </a:bodyPr>
          <a:lstStyle>
            <a:lvl1pPr marL="0" indent="0" algn="l">
              <a:buFont typeface="Arial" panose="020B0604020202020204" pitchFamily="34" charset="0"/>
              <a:buNone/>
              <a:defRPr sz="1800" b="1">
                <a:solidFill>
                  <a:schemeClr val="accent2"/>
                </a:solidFill>
                <a:latin typeface="+mj-lt"/>
              </a:defRPr>
            </a:lvl1pPr>
          </a:lstStyle>
          <a:p>
            <a:pPr lvl="0"/>
            <a:r>
              <a:rPr lang="en-US" dirty="0"/>
              <a:t>INSERT TEXT</a:t>
            </a:r>
          </a:p>
        </p:txBody>
      </p:sp>
      <p:sp>
        <p:nvSpPr>
          <p:cNvPr id="12" name="Content Placeholder 3">
            <a:extLst>
              <a:ext uri="{FF2B5EF4-FFF2-40B4-BE49-F238E27FC236}">
                <a16:creationId xmlns:a16="http://schemas.microsoft.com/office/drawing/2014/main" id="{EB42F96C-35AE-4D1F-A571-A68AA2AB42B4}"/>
              </a:ext>
            </a:extLst>
          </p:cNvPr>
          <p:cNvSpPr>
            <a:spLocks noGrp="1"/>
          </p:cNvSpPr>
          <p:nvPr>
            <p:ph sz="half" idx="2"/>
          </p:nvPr>
        </p:nvSpPr>
        <p:spPr>
          <a:xfrm>
            <a:off x="839788" y="1878344"/>
            <a:ext cx="2586721" cy="3823339"/>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14" name="Text Placeholder 9">
            <a:extLst>
              <a:ext uri="{FF2B5EF4-FFF2-40B4-BE49-F238E27FC236}">
                <a16:creationId xmlns:a16="http://schemas.microsoft.com/office/drawing/2014/main" id="{A3B1465F-7483-4941-BE8C-F26CD8B5403C}"/>
              </a:ext>
            </a:extLst>
          </p:cNvPr>
          <p:cNvSpPr>
            <a:spLocks noGrp="1"/>
          </p:cNvSpPr>
          <p:nvPr>
            <p:ph type="body" sz="quarter" idx="13" hasCustomPrompt="1"/>
          </p:nvPr>
        </p:nvSpPr>
        <p:spPr>
          <a:xfrm>
            <a:off x="3503612" y="1352549"/>
            <a:ext cx="2588309" cy="417697"/>
          </a:xfrm>
        </p:spPr>
        <p:txBody>
          <a:bodyPr>
            <a:noAutofit/>
          </a:bodyPr>
          <a:lstStyle>
            <a:lvl1pPr marL="0" indent="0" algn="l">
              <a:buFont typeface="Arial" panose="020B0604020202020204" pitchFamily="34" charset="0"/>
              <a:buNone/>
              <a:defRPr sz="1800" b="1">
                <a:solidFill>
                  <a:schemeClr val="accent2"/>
                </a:solidFill>
                <a:latin typeface="+mj-lt"/>
              </a:defRPr>
            </a:lvl1pPr>
          </a:lstStyle>
          <a:p>
            <a:pPr lvl="0"/>
            <a:r>
              <a:rPr lang="en-US" dirty="0"/>
              <a:t>INSERT TEXT</a:t>
            </a:r>
          </a:p>
        </p:txBody>
      </p:sp>
      <p:sp>
        <p:nvSpPr>
          <p:cNvPr id="15" name="Content Placeholder 3">
            <a:extLst>
              <a:ext uri="{FF2B5EF4-FFF2-40B4-BE49-F238E27FC236}">
                <a16:creationId xmlns:a16="http://schemas.microsoft.com/office/drawing/2014/main" id="{B86AC57C-000E-480A-8723-360379E574CF}"/>
              </a:ext>
            </a:extLst>
          </p:cNvPr>
          <p:cNvSpPr>
            <a:spLocks noGrp="1"/>
          </p:cNvSpPr>
          <p:nvPr>
            <p:ph sz="half" idx="14"/>
          </p:nvPr>
        </p:nvSpPr>
        <p:spPr>
          <a:xfrm>
            <a:off x="3505200" y="1878344"/>
            <a:ext cx="2586721" cy="3823339"/>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16" name="Text Placeholder 9">
            <a:extLst>
              <a:ext uri="{FF2B5EF4-FFF2-40B4-BE49-F238E27FC236}">
                <a16:creationId xmlns:a16="http://schemas.microsoft.com/office/drawing/2014/main" id="{96E54654-B135-4576-AAA1-D9C87BEAB0FF}"/>
              </a:ext>
            </a:extLst>
          </p:cNvPr>
          <p:cNvSpPr>
            <a:spLocks noGrp="1"/>
          </p:cNvSpPr>
          <p:nvPr>
            <p:ph type="body" sz="quarter" idx="15" hasCustomPrompt="1"/>
          </p:nvPr>
        </p:nvSpPr>
        <p:spPr>
          <a:xfrm>
            <a:off x="6169024" y="1352549"/>
            <a:ext cx="2588309" cy="417697"/>
          </a:xfrm>
        </p:spPr>
        <p:txBody>
          <a:bodyPr>
            <a:noAutofit/>
          </a:bodyPr>
          <a:lstStyle>
            <a:lvl1pPr marL="0" indent="0" algn="l">
              <a:buFont typeface="Arial" panose="020B0604020202020204" pitchFamily="34" charset="0"/>
              <a:buNone/>
              <a:defRPr sz="1800" b="1">
                <a:solidFill>
                  <a:schemeClr val="accent2"/>
                </a:solidFill>
                <a:latin typeface="+mj-lt"/>
              </a:defRPr>
            </a:lvl1pPr>
          </a:lstStyle>
          <a:p>
            <a:pPr lvl="0"/>
            <a:r>
              <a:rPr lang="en-US" dirty="0"/>
              <a:t>INSERT TEXT</a:t>
            </a:r>
          </a:p>
        </p:txBody>
      </p:sp>
      <p:sp>
        <p:nvSpPr>
          <p:cNvPr id="17" name="Content Placeholder 3">
            <a:extLst>
              <a:ext uri="{FF2B5EF4-FFF2-40B4-BE49-F238E27FC236}">
                <a16:creationId xmlns:a16="http://schemas.microsoft.com/office/drawing/2014/main" id="{081BE977-44F3-4BB0-9F74-581490E3D91D}"/>
              </a:ext>
            </a:extLst>
          </p:cNvPr>
          <p:cNvSpPr>
            <a:spLocks noGrp="1"/>
          </p:cNvSpPr>
          <p:nvPr>
            <p:ph sz="half" idx="16"/>
          </p:nvPr>
        </p:nvSpPr>
        <p:spPr>
          <a:xfrm>
            <a:off x="6170612" y="1878344"/>
            <a:ext cx="2586721" cy="3823339"/>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18" name="Text Placeholder 9">
            <a:extLst>
              <a:ext uri="{FF2B5EF4-FFF2-40B4-BE49-F238E27FC236}">
                <a16:creationId xmlns:a16="http://schemas.microsoft.com/office/drawing/2014/main" id="{AD57F526-A572-4334-9057-78B26BFB794A}"/>
              </a:ext>
            </a:extLst>
          </p:cNvPr>
          <p:cNvSpPr>
            <a:spLocks noGrp="1"/>
          </p:cNvSpPr>
          <p:nvPr>
            <p:ph type="body" sz="quarter" idx="17" hasCustomPrompt="1"/>
          </p:nvPr>
        </p:nvSpPr>
        <p:spPr>
          <a:xfrm>
            <a:off x="8834436" y="1352549"/>
            <a:ext cx="2588309" cy="417697"/>
          </a:xfrm>
        </p:spPr>
        <p:txBody>
          <a:bodyPr>
            <a:noAutofit/>
          </a:bodyPr>
          <a:lstStyle>
            <a:lvl1pPr marL="0" indent="0" algn="l">
              <a:buFont typeface="Arial" panose="020B0604020202020204" pitchFamily="34" charset="0"/>
              <a:buNone/>
              <a:defRPr sz="1800" b="1">
                <a:solidFill>
                  <a:schemeClr val="accent2"/>
                </a:solidFill>
                <a:latin typeface="+mj-lt"/>
              </a:defRPr>
            </a:lvl1pPr>
          </a:lstStyle>
          <a:p>
            <a:pPr lvl="0"/>
            <a:r>
              <a:rPr lang="en-US" dirty="0"/>
              <a:t>INSERT TEXT</a:t>
            </a:r>
          </a:p>
        </p:txBody>
      </p:sp>
      <p:sp>
        <p:nvSpPr>
          <p:cNvPr id="19" name="Content Placeholder 3">
            <a:extLst>
              <a:ext uri="{FF2B5EF4-FFF2-40B4-BE49-F238E27FC236}">
                <a16:creationId xmlns:a16="http://schemas.microsoft.com/office/drawing/2014/main" id="{C01077F8-C047-4D54-A8F9-7B90B368946A}"/>
              </a:ext>
            </a:extLst>
          </p:cNvPr>
          <p:cNvSpPr>
            <a:spLocks noGrp="1"/>
          </p:cNvSpPr>
          <p:nvPr>
            <p:ph sz="half" idx="18"/>
          </p:nvPr>
        </p:nvSpPr>
        <p:spPr>
          <a:xfrm>
            <a:off x="8836024" y="1878344"/>
            <a:ext cx="2586721" cy="3823339"/>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20" name="Slide Number Placeholder 8">
            <a:extLst>
              <a:ext uri="{FF2B5EF4-FFF2-40B4-BE49-F238E27FC236}">
                <a16:creationId xmlns:a16="http://schemas.microsoft.com/office/drawing/2014/main" id="{671A86C6-9ABC-4F97-8873-49C0C6D53BD7}"/>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13" name="Title 1">
            <a:extLst>
              <a:ext uri="{FF2B5EF4-FFF2-40B4-BE49-F238E27FC236}">
                <a16:creationId xmlns:a16="http://schemas.microsoft.com/office/drawing/2014/main" id="{88DFB9CA-3E45-A62C-CBFE-CAA0D001EFBC}"/>
              </a:ext>
            </a:extLst>
          </p:cNvPr>
          <p:cNvSpPr txBox="1">
            <a:spLocks/>
          </p:cNvSpPr>
          <p:nvPr userDrawn="1"/>
        </p:nvSpPr>
        <p:spPr>
          <a:xfrm>
            <a:off x="5165558" y="6446026"/>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ctr"/>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21" name="Title 1">
            <a:extLst>
              <a:ext uri="{FF2B5EF4-FFF2-40B4-BE49-F238E27FC236}">
                <a16:creationId xmlns:a16="http://schemas.microsoft.com/office/drawing/2014/main" id="{C92EA2B1-B275-DF74-868D-CAB5A050A23A}"/>
              </a:ext>
            </a:extLst>
          </p:cNvPr>
          <p:cNvSpPr txBox="1">
            <a:spLocks/>
          </p:cNvSpPr>
          <p:nvPr userDrawn="1"/>
        </p:nvSpPr>
        <p:spPr>
          <a:xfrm>
            <a:off x="210552" y="6446026"/>
            <a:ext cx="3308503"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1" i="0">
                <a:solidFill>
                  <a:schemeClr val="accent6"/>
                </a:solidFill>
                <a:effectLst/>
                <a:latin typeface="+mn-lt"/>
              </a:rPr>
              <a:t>GLESEC </a:t>
            </a:r>
            <a:r>
              <a:rPr lang="en-US" sz="1100" b="0" i="0">
                <a:solidFill>
                  <a:schemeClr val="accent6"/>
                </a:solidFill>
                <a:effectLst/>
                <a:latin typeface="+mn-lt"/>
              </a:rPr>
              <a:t>COMPLETELY PERCEPTIVE</a:t>
            </a:r>
            <a:endParaRPr lang="en-US" sz="1100" b="0" i="0">
              <a:solidFill>
                <a:schemeClr val="accent6"/>
              </a:solidFill>
              <a:latin typeface="+mn-lt"/>
            </a:endParaRPr>
          </a:p>
        </p:txBody>
      </p:sp>
    </p:spTree>
    <p:extLst>
      <p:ext uri="{BB962C8B-B14F-4D97-AF65-F5344CB8AC3E}">
        <p14:creationId xmlns:p14="http://schemas.microsoft.com/office/powerpoint/2010/main" val="6013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069D-DCEB-47EE-9A11-E23EA6DF1D8D}"/>
              </a:ext>
            </a:extLst>
          </p:cNvPr>
          <p:cNvSpPr>
            <a:spLocks noGrp="1"/>
          </p:cNvSpPr>
          <p:nvPr>
            <p:ph type="title"/>
          </p:nvPr>
        </p:nvSpPr>
        <p:spPr>
          <a:xfrm>
            <a:off x="838199" y="379001"/>
            <a:ext cx="10584545" cy="783049"/>
          </a:xfrm>
        </p:spPr>
        <p:txBody>
          <a:bodyPr/>
          <a:lstStyle/>
          <a:p>
            <a:r>
              <a:rPr lang="en-US"/>
              <a:t>Click to edit Master title style</a:t>
            </a:r>
            <a:endParaRPr lang="en-US" dirty="0"/>
          </a:p>
        </p:txBody>
      </p:sp>
      <p:sp>
        <p:nvSpPr>
          <p:cNvPr id="11" name="Text Placeholder 9">
            <a:extLst>
              <a:ext uri="{FF2B5EF4-FFF2-40B4-BE49-F238E27FC236}">
                <a16:creationId xmlns:a16="http://schemas.microsoft.com/office/drawing/2014/main" id="{CB955DA8-6DE4-437E-BF53-07AAFC6D9496}"/>
              </a:ext>
            </a:extLst>
          </p:cNvPr>
          <p:cNvSpPr>
            <a:spLocks noGrp="1"/>
          </p:cNvSpPr>
          <p:nvPr>
            <p:ph type="body" sz="quarter" idx="12" hasCustomPrompt="1"/>
          </p:nvPr>
        </p:nvSpPr>
        <p:spPr>
          <a:xfrm>
            <a:off x="838200" y="135254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12" name="Content Placeholder 3">
            <a:extLst>
              <a:ext uri="{FF2B5EF4-FFF2-40B4-BE49-F238E27FC236}">
                <a16:creationId xmlns:a16="http://schemas.microsoft.com/office/drawing/2014/main" id="{EB42F96C-35AE-4D1F-A571-A68AA2AB42B4}"/>
              </a:ext>
            </a:extLst>
          </p:cNvPr>
          <p:cNvSpPr>
            <a:spLocks noGrp="1"/>
          </p:cNvSpPr>
          <p:nvPr>
            <p:ph sz="half" idx="2"/>
          </p:nvPr>
        </p:nvSpPr>
        <p:spPr>
          <a:xfrm>
            <a:off x="839788" y="187834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14" name="Text Placeholder 9">
            <a:extLst>
              <a:ext uri="{FF2B5EF4-FFF2-40B4-BE49-F238E27FC236}">
                <a16:creationId xmlns:a16="http://schemas.microsoft.com/office/drawing/2014/main" id="{A3B1465F-7483-4941-BE8C-F26CD8B5403C}"/>
              </a:ext>
            </a:extLst>
          </p:cNvPr>
          <p:cNvSpPr>
            <a:spLocks noGrp="1"/>
          </p:cNvSpPr>
          <p:nvPr>
            <p:ph type="body" sz="quarter" idx="13" hasCustomPrompt="1"/>
          </p:nvPr>
        </p:nvSpPr>
        <p:spPr>
          <a:xfrm>
            <a:off x="3503612" y="135254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15" name="Content Placeholder 3">
            <a:extLst>
              <a:ext uri="{FF2B5EF4-FFF2-40B4-BE49-F238E27FC236}">
                <a16:creationId xmlns:a16="http://schemas.microsoft.com/office/drawing/2014/main" id="{B86AC57C-000E-480A-8723-360379E574CF}"/>
              </a:ext>
            </a:extLst>
          </p:cNvPr>
          <p:cNvSpPr>
            <a:spLocks noGrp="1"/>
          </p:cNvSpPr>
          <p:nvPr>
            <p:ph sz="half" idx="14"/>
          </p:nvPr>
        </p:nvSpPr>
        <p:spPr>
          <a:xfrm>
            <a:off x="3505200" y="187834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16" name="Text Placeholder 9">
            <a:extLst>
              <a:ext uri="{FF2B5EF4-FFF2-40B4-BE49-F238E27FC236}">
                <a16:creationId xmlns:a16="http://schemas.microsoft.com/office/drawing/2014/main" id="{96E54654-B135-4576-AAA1-D9C87BEAB0FF}"/>
              </a:ext>
            </a:extLst>
          </p:cNvPr>
          <p:cNvSpPr>
            <a:spLocks noGrp="1"/>
          </p:cNvSpPr>
          <p:nvPr>
            <p:ph type="body" sz="quarter" idx="15" hasCustomPrompt="1"/>
          </p:nvPr>
        </p:nvSpPr>
        <p:spPr>
          <a:xfrm>
            <a:off x="6169024" y="135254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17" name="Content Placeholder 3">
            <a:extLst>
              <a:ext uri="{FF2B5EF4-FFF2-40B4-BE49-F238E27FC236}">
                <a16:creationId xmlns:a16="http://schemas.microsoft.com/office/drawing/2014/main" id="{081BE977-44F3-4BB0-9F74-581490E3D91D}"/>
              </a:ext>
            </a:extLst>
          </p:cNvPr>
          <p:cNvSpPr>
            <a:spLocks noGrp="1"/>
          </p:cNvSpPr>
          <p:nvPr>
            <p:ph sz="half" idx="16"/>
          </p:nvPr>
        </p:nvSpPr>
        <p:spPr>
          <a:xfrm>
            <a:off x="6170612" y="187834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18" name="Text Placeholder 9">
            <a:extLst>
              <a:ext uri="{FF2B5EF4-FFF2-40B4-BE49-F238E27FC236}">
                <a16:creationId xmlns:a16="http://schemas.microsoft.com/office/drawing/2014/main" id="{AD57F526-A572-4334-9057-78B26BFB794A}"/>
              </a:ext>
            </a:extLst>
          </p:cNvPr>
          <p:cNvSpPr>
            <a:spLocks noGrp="1"/>
          </p:cNvSpPr>
          <p:nvPr>
            <p:ph type="body" sz="quarter" idx="17" hasCustomPrompt="1"/>
          </p:nvPr>
        </p:nvSpPr>
        <p:spPr>
          <a:xfrm>
            <a:off x="8834436" y="135254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19" name="Content Placeholder 3">
            <a:extLst>
              <a:ext uri="{FF2B5EF4-FFF2-40B4-BE49-F238E27FC236}">
                <a16:creationId xmlns:a16="http://schemas.microsoft.com/office/drawing/2014/main" id="{C01077F8-C047-4D54-A8F9-7B90B368946A}"/>
              </a:ext>
            </a:extLst>
          </p:cNvPr>
          <p:cNvSpPr>
            <a:spLocks noGrp="1"/>
          </p:cNvSpPr>
          <p:nvPr>
            <p:ph sz="half" idx="18"/>
          </p:nvPr>
        </p:nvSpPr>
        <p:spPr>
          <a:xfrm>
            <a:off x="8836024" y="187834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21" name="Text Placeholder 9">
            <a:extLst>
              <a:ext uri="{FF2B5EF4-FFF2-40B4-BE49-F238E27FC236}">
                <a16:creationId xmlns:a16="http://schemas.microsoft.com/office/drawing/2014/main" id="{661EEAAB-D9EE-42F3-8797-DD7C95E0D753}"/>
              </a:ext>
            </a:extLst>
          </p:cNvPr>
          <p:cNvSpPr>
            <a:spLocks noGrp="1"/>
          </p:cNvSpPr>
          <p:nvPr>
            <p:ph type="body" sz="quarter" idx="19" hasCustomPrompt="1"/>
          </p:nvPr>
        </p:nvSpPr>
        <p:spPr>
          <a:xfrm>
            <a:off x="836612" y="392429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22" name="Content Placeholder 3">
            <a:extLst>
              <a:ext uri="{FF2B5EF4-FFF2-40B4-BE49-F238E27FC236}">
                <a16:creationId xmlns:a16="http://schemas.microsoft.com/office/drawing/2014/main" id="{C4E546F7-1CC1-46B2-BBC2-C135D9108DA5}"/>
              </a:ext>
            </a:extLst>
          </p:cNvPr>
          <p:cNvSpPr>
            <a:spLocks noGrp="1"/>
          </p:cNvSpPr>
          <p:nvPr>
            <p:ph sz="half" idx="20"/>
          </p:nvPr>
        </p:nvSpPr>
        <p:spPr>
          <a:xfrm>
            <a:off x="838200" y="445009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23" name="Text Placeholder 9">
            <a:extLst>
              <a:ext uri="{FF2B5EF4-FFF2-40B4-BE49-F238E27FC236}">
                <a16:creationId xmlns:a16="http://schemas.microsoft.com/office/drawing/2014/main" id="{B1113D8F-8B18-4673-A016-929A997CFEA2}"/>
              </a:ext>
            </a:extLst>
          </p:cNvPr>
          <p:cNvSpPr>
            <a:spLocks noGrp="1"/>
          </p:cNvSpPr>
          <p:nvPr>
            <p:ph type="body" sz="quarter" idx="21" hasCustomPrompt="1"/>
          </p:nvPr>
        </p:nvSpPr>
        <p:spPr>
          <a:xfrm>
            <a:off x="3502024" y="392429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24" name="Content Placeholder 3">
            <a:extLst>
              <a:ext uri="{FF2B5EF4-FFF2-40B4-BE49-F238E27FC236}">
                <a16:creationId xmlns:a16="http://schemas.microsoft.com/office/drawing/2014/main" id="{37A8D5E8-DEBC-48C1-9D65-C5EA867F90CA}"/>
              </a:ext>
            </a:extLst>
          </p:cNvPr>
          <p:cNvSpPr>
            <a:spLocks noGrp="1"/>
          </p:cNvSpPr>
          <p:nvPr>
            <p:ph sz="half" idx="22"/>
          </p:nvPr>
        </p:nvSpPr>
        <p:spPr>
          <a:xfrm>
            <a:off x="3503612" y="445009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25" name="Text Placeholder 9">
            <a:extLst>
              <a:ext uri="{FF2B5EF4-FFF2-40B4-BE49-F238E27FC236}">
                <a16:creationId xmlns:a16="http://schemas.microsoft.com/office/drawing/2014/main" id="{BFD447F3-C288-4617-844C-D08BB9FADB62}"/>
              </a:ext>
            </a:extLst>
          </p:cNvPr>
          <p:cNvSpPr>
            <a:spLocks noGrp="1"/>
          </p:cNvSpPr>
          <p:nvPr>
            <p:ph type="body" sz="quarter" idx="23" hasCustomPrompt="1"/>
          </p:nvPr>
        </p:nvSpPr>
        <p:spPr>
          <a:xfrm>
            <a:off x="6167436" y="392429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26" name="Content Placeholder 3">
            <a:extLst>
              <a:ext uri="{FF2B5EF4-FFF2-40B4-BE49-F238E27FC236}">
                <a16:creationId xmlns:a16="http://schemas.microsoft.com/office/drawing/2014/main" id="{7AF2F4B4-4D5D-4C31-B3FB-F09378C69FA5}"/>
              </a:ext>
            </a:extLst>
          </p:cNvPr>
          <p:cNvSpPr>
            <a:spLocks noGrp="1"/>
          </p:cNvSpPr>
          <p:nvPr>
            <p:ph sz="half" idx="24"/>
          </p:nvPr>
        </p:nvSpPr>
        <p:spPr>
          <a:xfrm>
            <a:off x="6169024" y="445009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27" name="Text Placeholder 9">
            <a:extLst>
              <a:ext uri="{FF2B5EF4-FFF2-40B4-BE49-F238E27FC236}">
                <a16:creationId xmlns:a16="http://schemas.microsoft.com/office/drawing/2014/main" id="{7DA5C97A-4974-4DD7-AA54-28083574717F}"/>
              </a:ext>
            </a:extLst>
          </p:cNvPr>
          <p:cNvSpPr>
            <a:spLocks noGrp="1"/>
          </p:cNvSpPr>
          <p:nvPr>
            <p:ph type="body" sz="quarter" idx="25" hasCustomPrompt="1"/>
          </p:nvPr>
        </p:nvSpPr>
        <p:spPr>
          <a:xfrm>
            <a:off x="8832848" y="3924299"/>
            <a:ext cx="2588309"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INSERT TEXT</a:t>
            </a:r>
          </a:p>
        </p:txBody>
      </p:sp>
      <p:sp>
        <p:nvSpPr>
          <p:cNvPr id="28" name="Content Placeholder 3">
            <a:extLst>
              <a:ext uri="{FF2B5EF4-FFF2-40B4-BE49-F238E27FC236}">
                <a16:creationId xmlns:a16="http://schemas.microsoft.com/office/drawing/2014/main" id="{408C8DE0-DF4C-4C0E-8277-F2C2901986A1}"/>
              </a:ext>
            </a:extLst>
          </p:cNvPr>
          <p:cNvSpPr>
            <a:spLocks noGrp="1"/>
          </p:cNvSpPr>
          <p:nvPr>
            <p:ph sz="half" idx="26"/>
          </p:nvPr>
        </p:nvSpPr>
        <p:spPr>
          <a:xfrm>
            <a:off x="8834436" y="4450095"/>
            <a:ext cx="2586721" cy="1550656"/>
          </a:xfrm>
        </p:spPr>
        <p:txBody>
          <a:bodyPr>
            <a:normAutofit/>
          </a:bodyPr>
          <a:lstStyle>
            <a:lvl1pPr marL="0" indent="0">
              <a:buNone/>
              <a:defRPr sz="1200">
                <a:solidFill>
                  <a:schemeClr val="tx1"/>
                </a:solidFill>
                <a:latin typeface="+mn-lt"/>
                <a:ea typeface="Verdana" panose="020B0604030504040204" pitchFamily="34" charset="0"/>
                <a:cs typeface="Calibri" panose="020F0502020204030204" pitchFamily="34" charset="0"/>
              </a:defRPr>
            </a:lvl1pPr>
            <a:lvl2pPr>
              <a:defRPr>
                <a:solidFill>
                  <a:schemeClr val="tx1"/>
                </a:solidFill>
                <a:latin typeface="+mn-lt"/>
                <a:ea typeface="Verdana" panose="020B0604030504040204" pitchFamily="34" charset="0"/>
                <a:cs typeface="Calibri" panose="020F0502020204030204" pitchFamily="34" charset="0"/>
              </a:defRPr>
            </a:lvl2pPr>
            <a:lvl3pPr>
              <a:defRPr>
                <a:solidFill>
                  <a:schemeClr val="tx1"/>
                </a:solidFill>
                <a:latin typeface="+mn-lt"/>
                <a:ea typeface="Verdana" panose="020B0604030504040204" pitchFamily="34" charset="0"/>
                <a:cs typeface="Calibri" panose="020F0502020204030204" pitchFamily="34" charset="0"/>
              </a:defRPr>
            </a:lvl3pPr>
            <a:lvl4pPr>
              <a:defRPr>
                <a:solidFill>
                  <a:schemeClr val="tx1"/>
                </a:solidFill>
                <a:latin typeface="+mn-lt"/>
                <a:ea typeface="Verdana" panose="020B0604030504040204" pitchFamily="34" charset="0"/>
                <a:cs typeface="Calibri" panose="020F0502020204030204" pitchFamily="34" charset="0"/>
              </a:defRPr>
            </a:lvl4pPr>
            <a:lvl5pPr>
              <a:defRPr>
                <a:solidFill>
                  <a:schemeClr val="tx1"/>
                </a:solidFill>
                <a:latin typeface="+mn-lt"/>
                <a:ea typeface="Verdana" panose="020B0604030504040204" pitchFamily="34" charset="0"/>
                <a:cs typeface="Calibri" panose="020F0502020204030204" pitchFamily="34" charset="0"/>
              </a:defRPr>
            </a:lvl5pPr>
          </a:lstStyle>
          <a:p>
            <a:pPr lvl="0"/>
            <a:r>
              <a:rPr lang="en-US"/>
              <a:t>Click to edit Master text styles</a:t>
            </a:r>
          </a:p>
        </p:txBody>
      </p:sp>
      <p:sp>
        <p:nvSpPr>
          <p:cNvPr id="29" name="Slide Number Placeholder 8">
            <a:extLst>
              <a:ext uri="{FF2B5EF4-FFF2-40B4-BE49-F238E27FC236}">
                <a16:creationId xmlns:a16="http://schemas.microsoft.com/office/drawing/2014/main" id="{585DF353-9006-4401-8A26-EBD7B48139A5}"/>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20" name="Title 1">
            <a:extLst>
              <a:ext uri="{FF2B5EF4-FFF2-40B4-BE49-F238E27FC236}">
                <a16:creationId xmlns:a16="http://schemas.microsoft.com/office/drawing/2014/main" id="{46FC4458-D02E-745C-2478-9B06567C36E1}"/>
              </a:ext>
            </a:extLst>
          </p:cNvPr>
          <p:cNvSpPr txBox="1">
            <a:spLocks/>
          </p:cNvSpPr>
          <p:nvPr userDrawn="1"/>
        </p:nvSpPr>
        <p:spPr>
          <a:xfrm>
            <a:off x="5165558" y="6446026"/>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ctr"/>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30" name="Title 1">
            <a:extLst>
              <a:ext uri="{FF2B5EF4-FFF2-40B4-BE49-F238E27FC236}">
                <a16:creationId xmlns:a16="http://schemas.microsoft.com/office/drawing/2014/main" id="{D9A3EB7C-F9F8-40EF-8B3D-7A9BAF95122C}"/>
              </a:ext>
            </a:extLst>
          </p:cNvPr>
          <p:cNvSpPr txBox="1">
            <a:spLocks/>
          </p:cNvSpPr>
          <p:nvPr userDrawn="1"/>
        </p:nvSpPr>
        <p:spPr>
          <a:xfrm>
            <a:off x="210552" y="6446026"/>
            <a:ext cx="3308503"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1" i="0">
                <a:solidFill>
                  <a:schemeClr val="accent6"/>
                </a:solidFill>
                <a:effectLst/>
                <a:latin typeface="+mn-lt"/>
              </a:rPr>
              <a:t>GLESEC </a:t>
            </a:r>
            <a:r>
              <a:rPr lang="en-US" sz="1100" b="0" i="0">
                <a:solidFill>
                  <a:schemeClr val="accent6"/>
                </a:solidFill>
                <a:effectLst/>
                <a:latin typeface="+mn-lt"/>
              </a:rPr>
              <a:t>COMPLETELY PERCEPTIVE</a:t>
            </a:r>
            <a:endParaRPr lang="en-US" sz="1100" b="0" i="0">
              <a:solidFill>
                <a:schemeClr val="accent6"/>
              </a:solidFill>
              <a:latin typeface="+mn-lt"/>
            </a:endParaRPr>
          </a:p>
        </p:txBody>
      </p:sp>
    </p:spTree>
    <p:extLst>
      <p:ext uri="{BB962C8B-B14F-4D97-AF65-F5344CB8AC3E}">
        <p14:creationId xmlns:p14="http://schemas.microsoft.com/office/powerpoint/2010/main" val="2371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7B4A730-0C41-44D3-93AE-AE117EB067A5}"/>
              </a:ext>
            </a:extLst>
          </p:cNvPr>
          <p:cNvSpPr>
            <a:spLocks noGrp="1"/>
          </p:cNvSpPr>
          <p:nvPr>
            <p:ph type="body" sz="quarter" idx="12" hasCustomPrompt="1"/>
          </p:nvPr>
        </p:nvSpPr>
        <p:spPr>
          <a:xfrm>
            <a:off x="5592099" y="4937972"/>
            <a:ext cx="3505200" cy="417697"/>
          </a:xfrm>
        </p:spPr>
        <p:txBody>
          <a:bodyPr>
            <a:noAutofit/>
          </a:bodyPr>
          <a:lstStyle>
            <a:lvl1pPr marL="0" indent="0" algn="l">
              <a:buFont typeface="Arial" panose="020B0604020202020204" pitchFamily="34" charset="0"/>
              <a:buNone/>
              <a:defRPr sz="1800" b="1">
                <a:solidFill>
                  <a:schemeClr val="bg2"/>
                </a:solidFill>
                <a:latin typeface="+mj-lt"/>
              </a:defRPr>
            </a:lvl1pPr>
          </a:lstStyle>
          <a:p>
            <a:pPr lvl="0"/>
            <a:r>
              <a:rPr lang="en-US" dirty="0"/>
              <a:t>- FIRSTNAME LASTNAME</a:t>
            </a:r>
          </a:p>
        </p:txBody>
      </p:sp>
      <p:sp>
        <p:nvSpPr>
          <p:cNvPr id="2" name="Title 1">
            <a:extLst>
              <a:ext uri="{FF2B5EF4-FFF2-40B4-BE49-F238E27FC236}">
                <a16:creationId xmlns:a16="http://schemas.microsoft.com/office/drawing/2014/main" id="{C09C3966-6358-4A6E-83E4-F76380419B3E}"/>
              </a:ext>
            </a:extLst>
          </p:cNvPr>
          <p:cNvSpPr>
            <a:spLocks noGrp="1"/>
          </p:cNvSpPr>
          <p:nvPr>
            <p:ph type="title" hasCustomPrompt="1"/>
          </p:nvPr>
        </p:nvSpPr>
        <p:spPr>
          <a:xfrm>
            <a:off x="940604" y="3326794"/>
            <a:ext cx="8946346" cy="587981"/>
          </a:xfrm>
        </p:spPr>
        <p:txBody>
          <a:bodyPr anchor="b"/>
          <a:lstStyle>
            <a:lvl1pPr>
              <a:defRPr i="1">
                <a:solidFill>
                  <a:schemeClr val="bg1"/>
                </a:solidFill>
                <a:latin typeface="+mn-lt"/>
              </a:defRPr>
            </a:lvl1pPr>
          </a:lstStyle>
          <a:p>
            <a:r>
              <a:rPr lang="en-US" dirty="0"/>
              <a:t>“Insert Quote Text Here”</a:t>
            </a:r>
          </a:p>
        </p:txBody>
      </p:sp>
      <p:sp>
        <p:nvSpPr>
          <p:cNvPr id="8" name="Text Placeholder 9">
            <a:extLst>
              <a:ext uri="{FF2B5EF4-FFF2-40B4-BE49-F238E27FC236}">
                <a16:creationId xmlns:a16="http://schemas.microsoft.com/office/drawing/2014/main" id="{1C14E064-A9C8-4D56-A784-CC7EB751405B}"/>
              </a:ext>
            </a:extLst>
          </p:cNvPr>
          <p:cNvSpPr>
            <a:spLocks noGrp="1"/>
          </p:cNvSpPr>
          <p:nvPr>
            <p:ph type="body" sz="quarter" idx="11" hasCustomPrompt="1"/>
          </p:nvPr>
        </p:nvSpPr>
        <p:spPr>
          <a:xfrm>
            <a:off x="5592099" y="5404585"/>
            <a:ext cx="3505200" cy="262790"/>
          </a:xfrm>
        </p:spPr>
        <p:txBody>
          <a:bodyPr>
            <a:noAutofit/>
          </a:bodyPr>
          <a:lstStyle>
            <a:lvl1pPr marL="0" indent="0" algn="l">
              <a:buFont typeface="Arial" panose="020B0604020202020204" pitchFamily="34" charset="0"/>
              <a:buNone/>
              <a:defRPr sz="1400">
                <a:solidFill>
                  <a:schemeClr val="bg2"/>
                </a:solidFill>
              </a:defRPr>
            </a:lvl1pPr>
          </a:lstStyle>
          <a:p>
            <a:pPr lvl="0"/>
            <a:r>
              <a:rPr lang="en-US" dirty="0"/>
              <a:t>Title, Company Name</a:t>
            </a:r>
          </a:p>
        </p:txBody>
      </p:sp>
      <p:pic>
        <p:nvPicPr>
          <p:cNvPr id="9" name="Picture 8">
            <a:extLst>
              <a:ext uri="{FF2B5EF4-FFF2-40B4-BE49-F238E27FC236}">
                <a16:creationId xmlns:a16="http://schemas.microsoft.com/office/drawing/2014/main" id="{8BEB5E1B-1F7E-8608-1FC5-82066E70F6CB}"/>
              </a:ext>
            </a:extLst>
          </p:cNvPr>
          <p:cNvPicPr>
            <a:picLocks noChangeAspect="1"/>
          </p:cNvPicPr>
          <p:nvPr userDrawn="1"/>
        </p:nvPicPr>
        <p:blipFill rotWithShape="1">
          <a:blip r:embed="rId2"/>
          <a:srcRect l="2867" t="6856" r="3471" b="-678"/>
          <a:stretch/>
        </p:blipFill>
        <p:spPr>
          <a:xfrm rot="10800000">
            <a:off x="-9927" y="1320800"/>
            <a:ext cx="14015043" cy="5537200"/>
          </a:xfrm>
          <a:prstGeom prst="rect">
            <a:avLst/>
          </a:prstGeom>
        </p:spPr>
      </p:pic>
    </p:spTree>
    <p:extLst>
      <p:ext uri="{BB962C8B-B14F-4D97-AF65-F5344CB8AC3E}">
        <p14:creationId xmlns:p14="http://schemas.microsoft.com/office/powerpoint/2010/main" val="321643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n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8BB3F6-6C7A-414D-99E1-9AE489AE3E0B}"/>
              </a:ext>
            </a:extLst>
          </p:cNvPr>
          <p:cNvPicPr>
            <a:picLocks noChangeAspect="1"/>
          </p:cNvPicPr>
          <p:nvPr userDrawn="1"/>
        </p:nvPicPr>
        <p:blipFill rotWithShape="1">
          <a:blip r:embed="rId2"/>
          <a:srcRect l="2867" t="-1" r="3471" b="9065"/>
          <a:stretch/>
        </p:blipFill>
        <p:spPr>
          <a:xfrm rot="10800000">
            <a:off x="0" y="0"/>
            <a:ext cx="12192000" cy="4668783"/>
          </a:xfrm>
          <a:prstGeom prst="rect">
            <a:avLst/>
          </a:prstGeom>
        </p:spPr>
      </p:pic>
      <p:sp>
        <p:nvSpPr>
          <p:cNvPr id="13" name="Text Placeholder 9">
            <a:extLst>
              <a:ext uri="{FF2B5EF4-FFF2-40B4-BE49-F238E27FC236}">
                <a16:creationId xmlns:a16="http://schemas.microsoft.com/office/drawing/2014/main" id="{E6CE391F-931D-4215-8710-6192526C541A}"/>
              </a:ext>
            </a:extLst>
          </p:cNvPr>
          <p:cNvSpPr>
            <a:spLocks noGrp="1"/>
          </p:cNvSpPr>
          <p:nvPr>
            <p:ph type="body" sz="quarter" idx="11" hasCustomPrompt="1"/>
          </p:nvPr>
        </p:nvSpPr>
        <p:spPr>
          <a:xfrm>
            <a:off x="6096000" y="5345108"/>
            <a:ext cx="4802188" cy="290762"/>
          </a:xfrm>
        </p:spPr>
        <p:txBody>
          <a:bodyPr>
            <a:normAutofit/>
          </a:bodyPr>
          <a:lstStyle>
            <a:lvl1pPr marL="0" indent="0" algn="r">
              <a:buFont typeface="Arial" panose="020B0604020202020204" pitchFamily="34" charset="0"/>
              <a:buNone/>
              <a:defRPr sz="1100">
                <a:solidFill>
                  <a:schemeClr val="bg2"/>
                </a:solidFill>
              </a:defRPr>
            </a:lvl1pPr>
          </a:lstStyle>
          <a:p>
            <a:pPr lvl="0"/>
            <a:r>
              <a:rPr lang="en-US" dirty="0"/>
              <a:t>Insert Date</a:t>
            </a:r>
          </a:p>
        </p:txBody>
      </p:sp>
      <p:sp>
        <p:nvSpPr>
          <p:cNvPr id="2" name="Title 1">
            <a:extLst>
              <a:ext uri="{FF2B5EF4-FFF2-40B4-BE49-F238E27FC236}">
                <a16:creationId xmlns:a16="http://schemas.microsoft.com/office/drawing/2014/main" id="{36E92833-71B8-4182-829E-A9649577CDB0}"/>
              </a:ext>
            </a:extLst>
          </p:cNvPr>
          <p:cNvSpPr>
            <a:spLocks noGrp="1"/>
          </p:cNvSpPr>
          <p:nvPr>
            <p:ph type="title"/>
          </p:nvPr>
        </p:nvSpPr>
        <p:spPr>
          <a:xfrm>
            <a:off x="1389185" y="3699715"/>
            <a:ext cx="9508290" cy="590931"/>
          </a:xfrm>
          <a:ln>
            <a:noFill/>
          </a:ln>
        </p:spPr>
        <p:txBody>
          <a:bodyPr anchor="b"/>
          <a:lstStyle>
            <a:lvl1pPr algn="r">
              <a:defRPr sz="3600" b="0">
                <a:solidFill>
                  <a:schemeClr val="bg2"/>
                </a:solidFill>
              </a:defRPr>
            </a:lvl1pPr>
          </a:lstStyle>
          <a:p>
            <a:r>
              <a:rPr lang="en-US"/>
              <a:t>Click to edit Master title style</a:t>
            </a:r>
            <a:endParaRPr lang="en-US" dirty="0"/>
          </a:p>
        </p:txBody>
      </p:sp>
      <p:sp>
        <p:nvSpPr>
          <p:cNvPr id="4" name="Title 1">
            <a:extLst>
              <a:ext uri="{FF2B5EF4-FFF2-40B4-BE49-F238E27FC236}">
                <a16:creationId xmlns:a16="http://schemas.microsoft.com/office/drawing/2014/main" id="{DE5C90B7-6F6D-404B-B7E4-BA88BE02518F}"/>
              </a:ext>
            </a:extLst>
          </p:cNvPr>
          <p:cNvSpPr txBox="1">
            <a:spLocks/>
          </p:cNvSpPr>
          <p:nvPr userDrawn="1"/>
        </p:nvSpPr>
        <p:spPr>
          <a:xfrm>
            <a:off x="9136854" y="6346539"/>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r>
              <a:rPr lang="en-US" sz="1100" b="0" i="0">
                <a:solidFill>
                  <a:schemeClr val="accent3"/>
                </a:solidFill>
                <a:effectLst/>
                <a:latin typeface="+mn-lt"/>
              </a:rPr>
              <a:t>Confidential &amp; Proprietary</a:t>
            </a:r>
            <a:endParaRPr lang="en-US" sz="1100" b="0" i="0">
              <a:solidFill>
                <a:schemeClr val="accent3"/>
              </a:solidFill>
              <a:latin typeface="+mn-lt"/>
            </a:endParaRPr>
          </a:p>
        </p:txBody>
      </p:sp>
      <p:pic>
        <p:nvPicPr>
          <p:cNvPr id="5" name="Picture 4">
            <a:extLst>
              <a:ext uri="{FF2B5EF4-FFF2-40B4-BE49-F238E27FC236}">
                <a16:creationId xmlns:a16="http://schemas.microsoft.com/office/drawing/2014/main" id="{7C0ED9E6-C442-4FE5-B875-890271D2B4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665" y="2355095"/>
            <a:ext cx="4217451" cy="391310"/>
          </a:xfrm>
          <a:prstGeom prst="rect">
            <a:avLst/>
          </a:prstGeom>
        </p:spPr>
      </p:pic>
      <p:sp>
        <p:nvSpPr>
          <p:cNvPr id="12" name="Text Placeholder 9">
            <a:extLst>
              <a:ext uri="{FF2B5EF4-FFF2-40B4-BE49-F238E27FC236}">
                <a16:creationId xmlns:a16="http://schemas.microsoft.com/office/drawing/2014/main" id="{40EAFBC4-301F-47F4-A818-48AB0A34C2EC}"/>
              </a:ext>
            </a:extLst>
          </p:cNvPr>
          <p:cNvSpPr>
            <a:spLocks noGrp="1"/>
          </p:cNvSpPr>
          <p:nvPr>
            <p:ph type="body" sz="quarter" idx="10" hasCustomPrompt="1"/>
          </p:nvPr>
        </p:nvSpPr>
        <p:spPr>
          <a:xfrm>
            <a:off x="1389185" y="4367982"/>
            <a:ext cx="9509003" cy="363911"/>
          </a:xfrm>
        </p:spPr>
        <p:txBody>
          <a:bodyPr>
            <a:normAutofit/>
          </a:bodyPr>
          <a:lstStyle>
            <a:lvl1pPr marL="0" indent="0" algn="r">
              <a:buFont typeface="Arial" panose="020B0604020202020204" pitchFamily="34" charset="0"/>
              <a:buNone/>
              <a:defRPr sz="1400">
                <a:solidFill>
                  <a:schemeClr val="bg2"/>
                </a:solidFill>
              </a:defRPr>
            </a:lvl1pPr>
          </a:lstStyle>
          <a:p>
            <a:pPr lvl="0"/>
            <a:r>
              <a:rPr lang="en-US" dirty="0"/>
              <a:t>Insert subtitle of this presentation</a:t>
            </a:r>
          </a:p>
        </p:txBody>
      </p:sp>
      <p:sp>
        <p:nvSpPr>
          <p:cNvPr id="14" name="Text Placeholder 9">
            <a:extLst>
              <a:ext uri="{FF2B5EF4-FFF2-40B4-BE49-F238E27FC236}">
                <a16:creationId xmlns:a16="http://schemas.microsoft.com/office/drawing/2014/main" id="{A367AAFB-AE89-41F8-AF4F-D11ECDE817DB}"/>
              </a:ext>
            </a:extLst>
          </p:cNvPr>
          <p:cNvSpPr>
            <a:spLocks noGrp="1"/>
          </p:cNvSpPr>
          <p:nvPr>
            <p:ph type="body" sz="quarter" idx="12" hasCustomPrompt="1"/>
          </p:nvPr>
        </p:nvSpPr>
        <p:spPr>
          <a:xfrm>
            <a:off x="6096000" y="5723336"/>
            <a:ext cx="4802188" cy="363911"/>
          </a:xfrm>
        </p:spPr>
        <p:txBody>
          <a:bodyPr>
            <a:noAutofit/>
          </a:bodyPr>
          <a:lstStyle>
            <a:lvl1pPr marL="0" indent="0" algn="r">
              <a:buFont typeface="Arial" panose="020B0604020202020204" pitchFamily="34" charset="0"/>
              <a:buNone/>
              <a:defRPr sz="1800">
                <a:solidFill>
                  <a:schemeClr val="bg2"/>
                </a:solidFill>
                <a:latin typeface="+mj-lt"/>
              </a:defRPr>
            </a:lvl1pPr>
          </a:lstStyle>
          <a:p>
            <a:pPr lvl="0"/>
            <a:r>
              <a:rPr lang="en-US" dirty="0"/>
              <a:t>INSERT YOUR NAME</a:t>
            </a:r>
          </a:p>
        </p:txBody>
      </p:sp>
      <p:sp>
        <p:nvSpPr>
          <p:cNvPr id="11" name="Title 1">
            <a:extLst>
              <a:ext uri="{FF2B5EF4-FFF2-40B4-BE49-F238E27FC236}">
                <a16:creationId xmlns:a16="http://schemas.microsoft.com/office/drawing/2014/main" id="{E0791217-B760-353A-B2D3-B0E35AC02D0D}"/>
              </a:ext>
            </a:extLst>
          </p:cNvPr>
          <p:cNvSpPr txBox="1">
            <a:spLocks/>
          </p:cNvSpPr>
          <p:nvPr userDrawn="1"/>
        </p:nvSpPr>
        <p:spPr>
          <a:xfrm>
            <a:off x="9074688" y="6250011"/>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r"/>
            <a:r>
              <a:rPr lang="en-US" sz="1100" b="0" i="0">
                <a:solidFill>
                  <a:schemeClr val="bg2"/>
                </a:solidFill>
                <a:effectLst/>
                <a:latin typeface="+mn-lt"/>
              </a:rPr>
              <a:t>Confidential &amp; Proprietary</a:t>
            </a:r>
            <a:endParaRPr lang="en-US" sz="1100" b="0" i="0">
              <a:solidFill>
                <a:schemeClr val="bg2"/>
              </a:solidFill>
              <a:latin typeface="+mn-lt"/>
            </a:endParaRPr>
          </a:p>
        </p:txBody>
      </p:sp>
    </p:spTree>
    <p:extLst>
      <p:ext uri="{BB962C8B-B14F-4D97-AF65-F5344CB8AC3E}">
        <p14:creationId xmlns:p14="http://schemas.microsoft.com/office/powerpoint/2010/main" val="2301162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ine">
    <p:bg>
      <p:bgPr>
        <a:solidFill>
          <a:schemeClr val="accent2"/>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7B4A730-0C41-44D3-93AE-AE117EB067A5}"/>
              </a:ext>
            </a:extLst>
          </p:cNvPr>
          <p:cNvSpPr>
            <a:spLocks noGrp="1"/>
          </p:cNvSpPr>
          <p:nvPr>
            <p:ph type="body" sz="quarter" idx="12" hasCustomPrompt="1"/>
          </p:nvPr>
        </p:nvSpPr>
        <p:spPr>
          <a:xfrm>
            <a:off x="5592099" y="4937972"/>
            <a:ext cx="3505200" cy="417697"/>
          </a:xfrm>
        </p:spPr>
        <p:txBody>
          <a:bodyPr>
            <a:noAutofit/>
          </a:bodyPr>
          <a:lstStyle>
            <a:lvl1pPr marL="0" indent="0" algn="l">
              <a:buFont typeface="Arial" panose="020B0604020202020204" pitchFamily="34" charset="0"/>
              <a:buNone/>
              <a:defRPr sz="1800" b="1">
                <a:solidFill>
                  <a:schemeClr val="bg2"/>
                </a:solidFill>
                <a:latin typeface="+mj-lt"/>
              </a:defRPr>
            </a:lvl1pPr>
          </a:lstStyle>
          <a:p>
            <a:pPr lvl="0"/>
            <a:r>
              <a:rPr lang="en-US" dirty="0"/>
              <a:t>- FIRSTNAME LASTNAME</a:t>
            </a:r>
          </a:p>
        </p:txBody>
      </p:sp>
      <p:sp>
        <p:nvSpPr>
          <p:cNvPr id="2" name="Title 1">
            <a:extLst>
              <a:ext uri="{FF2B5EF4-FFF2-40B4-BE49-F238E27FC236}">
                <a16:creationId xmlns:a16="http://schemas.microsoft.com/office/drawing/2014/main" id="{C09C3966-6358-4A6E-83E4-F76380419B3E}"/>
              </a:ext>
            </a:extLst>
          </p:cNvPr>
          <p:cNvSpPr>
            <a:spLocks noGrp="1"/>
          </p:cNvSpPr>
          <p:nvPr>
            <p:ph type="title" hasCustomPrompt="1"/>
          </p:nvPr>
        </p:nvSpPr>
        <p:spPr>
          <a:xfrm>
            <a:off x="940604" y="3326794"/>
            <a:ext cx="8946346" cy="587981"/>
          </a:xfrm>
        </p:spPr>
        <p:txBody>
          <a:bodyPr anchor="b"/>
          <a:lstStyle>
            <a:lvl1pPr>
              <a:defRPr i="1">
                <a:solidFill>
                  <a:schemeClr val="bg1"/>
                </a:solidFill>
                <a:latin typeface="+mn-lt"/>
              </a:defRPr>
            </a:lvl1pPr>
          </a:lstStyle>
          <a:p>
            <a:r>
              <a:rPr lang="en-US" dirty="0"/>
              <a:t>“Insert Quote Text Here”</a:t>
            </a:r>
          </a:p>
        </p:txBody>
      </p:sp>
      <p:sp>
        <p:nvSpPr>
          <p:cNvPr id="8" name="Text Placeholder 9">
            <a:extLst>
              <a:ext uri="{FF2B5EF4-FFF2-40B4-BE49-F238E27FC236}">
                <a16:creationId xmlns:a16="http://schemas.microsoft.com/office/drawing/2014/main" id="{1C14E064-A9C8-4D56-A784-CC7EB751405B}"/>
              </a:ext>
            </a:extLst>
          </p:cNvPr>
          <p:cNvSpPr>
            <a:spLocks noGrp="1"/>
          </p:cNvSpPr>
          <p:nvPr>
            <p:ph type="body" sz="quarter" idx="11" hasCustomPrompt="1"/>
          </p:nvPr>
        </p:nvSpPr>
        <p:spPr>
          <a:xfrm>
            <a:off x="5592099" y="5404585"/>
            <a:ext cx="3505200" cy="262790"/>
          </a:xfrm>
        </p:spPr>
        <p:txBody>
          <a:bodyPr>
            <a:noAutofit/>
          </a:bodyPr>
          <a:lstStyle>
            <a:lvl1pPr marL="0" indent="0" algn="l">
              <a:buFont typeface="Arial" panose="020B0604020202020204" pitchFamily="34" charset="0"/>
              <a:buNone/>
              <a:defRPr sz="1400">
                <a:solidFill>
                  <a:schemeClr val="bg2"/>
                </a:solidFill>
              </a:defRPr>
            </a:lvl1pPr>
          </a:lstStyle>
          <a:p>
            <a:pPr lvl="0"/>
            <a:r>
              <a:rPr lang="en-US" dirty="0"/>
              <a:t>Title, Company Name</a:t>
            </a:r>
          </a:p>
        </p:txBody>
      </p:sp>
      <p:pic>
        <p:nvPicPr>
          <p:cNvPr id="9" name="Picture 8">
            <a:extLst>
              <a:ext uri="{FF2B5EF4-FFF2-40B4-BE49-F238E27FC236}">
                <a16:creationId xmlns:a16="http://schemas.microsoft.com/office/drawing/2014/main" id="{9A2E536D-6DDB-5C1B-32C2-741D9673AF77}"/>
              </a:ext>
            </a:extLst>
          </p:cNvPr>
          <p:cNvPicPr>
            <a:picLocks noChangeAspect="1"/>
          </p:cNvPicPr>
          <p:nvPr userDrawn="1"/>
        </p:nvPicPr>
        <p:blipFill rotWithShape="1">
          <a:blip r:embed="rId2"/>
          <a:srcRect l="2867" t="6856" r="3471" b="-678"/>
          <a:stretch/>
        </p:blipFill>
        <p:spPr>
          <a:xfrm rot="10800000">
            <a:off x="-9927" y="1320800"/>
            <a:ext cx="14015043" cy="5537200"/>
          </a:xfrm>
          <a:prstGeom prst="rect">
            <a:avLst/>
          </a:prstGeom>
        </p:spPr>
      </p:pic>
    </p:spTree>
    <p:extLst>
      <p:ext uri="{BB962C8B-B14F-4D97-AF65-F5344CB8AC3E}">
        <p14:creationId xmlns:p14="http://schemas.microsoft.com/office/powerpoint/2010/main" val="4402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Acqua">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7B4A730-0C41-44D3-93AE-AE117EB067A5}"/>
              </a:ext>
            </a:extLst>
          </p:cNvPr>
          <p:cNvSpPr>
            <a:spLocks noGrp="1"/>
          </p:cNvSpPr>
          <p:nvPr>
            <p:ph type="body" sz="quarter" idx="12" hasCustomPrompt="1"/>
          </p:nvPr>
        </p:nvSpPr>
        <p:spPr>
          <a:xfrm>
            <a:off x="5592099" y="4937972"/>
            <a:ext cx="3505200"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 FIRSTNAME LASTNAME</a:t>
            </a:r>
          </a:p>
        </p:txBody>
      </p:sp>
      <p:sp>
        <p:nvSpPr>
          <p:cNvPr id="2" name="Title 1">
            <a:extLst>
              <a:ext uri="{FF2B5EF4-FFF2-40B4-BE49-F238E27FC236}">
                <a16:creationId xmlns:a16="http://schemas.microsoft.com/office/drawing/2014/main" id="{C09C3966-6358-4A6E-83E4-F76380419B3E}"/>
              </a:ext>
            </a:extLst>
          </p:cNvPr>
          <p:cNvSpPr>
            <a:spLocks noGrp="1"/>
          </p:cNvSpPr>
          <p:nvPr>
            <p:ph type="title" hasCustomPrompt="1"/>
          </p:nvPr>
        </p:nvSpPr>
        <p:spPr>
          <a:xfrm>
            <a:off x="940604" y="3326794"/>
            <a:ext cx="8946346" cy="587981"/>
          </a:xfrm>
        </p:spPr>
        <p:txBody>
          <a:bodyPr anchor="b"/>
          <a:lstStyle>
            <a:lvl1pPr>
              <a:defRPr i="1">
                <a:solidFill>
                  <a:schemeClr val="accent2"/>
                </a:solidFill>
                <a:latin typeface="+mn-lt"/>
              </a:defRPr>
            </a:lvl1pPr>
          </a:lstStyle>
          <a:p>
            <a:r>
              <a:rPr lang="en-US" dirty="0"/>
              <a:t>“Insert Quote Text Here”</a:t>
            </a:r>
          </a:p>
        </p:txBody>
      </p:sp>
      <p:sp>
        <p:nvSpPr>
          <p:cNvPr id="8" name="Text Placeholder 9">
            <a:extLst>
              <a:ext uri="{FF2B5EF4-FFF2-40B4-BE49-F238E27FC236}">
                <a16:creationId xmlns:a16="http://schemas.microsoft.com/office/drawing/2014/main" id="{1C14E064-A9C8-4D56-A784-CC7EB751405B}"/>
              </a:ext>
            </a:extLst>
          </p:cNvPr>
          <p:cNvSpPr>
            <a:spLocks noGrp="1"/>
          </p:cNvSpPr>
          <p:nvPr>
            <p:ph type="body" sz="quarter" idx="11" hasCustomPrompt="1"/>
          </p:nvPr>
        </p:nvSpPr>
        <p:spPr>
          <a:xfrm>
            <a:off x="5592099" y="5404585"/>
            <a:ext cx="3505200" cy="262790"/>
          </a:xfrm>
        </p:spPr>
        <p:txBody>
          <a:bodyPr>
            <a:noAutofit/>
          </a:bodyPr>
          <a:lstStyle>
            <a:lvl1pPr marL="0" indent="0" algn="l">
              <a:buFont typeface="Arial" panose="020B0604020202020204" pitchFamily="34" charset="0"/>
              <a:buNone/>
              <a:defRPr sz="1400">
                <a:solidFill>
                  <a:schemeClr val="tx1"/>
                </a:solidFill>
              </a:defRPr>
            </a:lvl1pPr>
          </a:lstStyle>
          <a:p>
            <a:pPr lvl="0"/>
            <a:r>
              <a:rPr lang="en-US" dirty="0"/>
              <a:t>Title, Company Name</a:t>
            </a:r>
          </a:p>
        </p:txBody>
      </p:sp>
      <p:pic>
        <p:nvPicPr>
          <p:cNvPr id="9" name="Picture 8">
            <a:extLst>
              <a:ext uri="{FF2B5EF4-FFF2-40B4-BE49-F238E27FC236}">
                <a16:creationId xmlns:a16="http://schemas.microsoft.com/office/drawing/2014/main" id="{09108EFA-1806-41EA-9BAD-0721CEE83387}"/>
              </a:ext>
            </a:extLst>
          </p:cNvPr>
          <p:cNvPicPr>
            <a:picLocks noChangeAspect="1"/>
          </p:cNvPicPr>
          <p:nvPr userDrawn="1"/>
        </p:nvPicPr>
        <p:blipFill rotWithShape="1">
          <a:blip r:embed="rId2"/>
          <a:srcRect l="2867" t="6856" r="3471" b="-678"/>
          <a:stretch/>
        </p:blipFill>
        <p:spPr>
          <a:xfrm rot="10800000">
            <a:off x="-9927" y="1320800"/>
            <a:ext cx="14015043" cy="5537200"/>
          </a:xfrm>
          <a:prstGeom prst="rect">
            <a:avLst/>
          </a:prstGeom>
        </p:spPr>
      </p:pic>
    </p:spTree>
    <p:extLst>
      <p:ext uri="{BB962C8B-B14F-4D97-AF65-F5344CB8AC3E}">
        <p14:creationId xmlns:p14="http://schemas.microsoft.com/office/powerpoint/2010/main" val="323629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ur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79295-DFC6-44AF-A679-D06B87761570}"/>
              </a:ext>
            </a:extLst>
          </p:cNvPr>
          <p:cNvPicPr>
            <a:picLocks noChangeAspect="1"/>
          </p:cNvPicPr>
          <p:nvPr userDrawn="1"/>
        </p:nvPicPr>
        <p:blipFill rotWithShape="1">
          <a:blip r:embed="rId2">
            <a:alphaModFix amt="20000"/>
          </a:blip>
          <a:srcRect l="2867" t="6856" r="3471" b="-678"/>
          <a:stretch/>
        </p:blipFill>
        <p:spPr>
          <a:xfrm rot="10800000">
            <a:off x="-9927" y="1320800"/>
            <a:ext cx="14015043" cy="5537200"/>
          </a:xfrm>
          <a:prstGeom prst="rect">
            <a:avLst/>
          </a:prstGeom>
        </p:spPr>
      </p:pic>
      <p:sp>
        <p:nvSpPr>
          <p:cNvPr id="7" name="Text Placeholder 9">
            <a:extLst>
              <a:ext uri="{FF2B5EF4-FFF2-40B4-BE49-F238E27FC236}">
                <a16:creationId xmlns:a16="http://schemas.microsoft.com/office/drawing/2014/main" id="{D7B4A730-0C41-44D3-93AE-AE117EB067A5}"/>
              </a:ext>
            </a:extLst>
          </p:cNvPr>
          <p:cNvSpPr>
            <a:spLocks noGrp="1"/>
          </p:cNvSpPr>
          <p:nvPr>
            <p:ph type="body" sz="quarter" idx="12" hasCustomPrompt="1"/>
          </p:nvPr>
        </p:nvSpPr>
        <p:spPr>
          <a:xfrm>
            <a:off x="5592099" y="4937972"/>
            <a:ext cx="3505200" cy="417697"/>
          </a:xfrm>
        </p:spPr>
        <p:txBody>
          <a:bodyPr>
            <a:noAutofit/>
          </a:bodyPr>
          <a:lstStyle>
            <a:lvl1pPr marL="0" indent="0" algn="l">
              <a:buFont typeface="Arial" panose="020B0604020202020204" pitchFamily="34" charset="0"/>
              <a:buNone/>
              <a:defRPr sz="1800" b="1">
                <a:solidFill>
                  <a:schemeClr val="tx1"/>
                </a:solidFill>
                <a:latin typeface="+mj-lt"/>
              </a:defRPr>
            </a:lvl1pPr>
          </a:lstStyle>
          <a:p>
            <a:pPr lvl="0"/>
            <a:r>
              <a:rPr lang="en-US" dirty="0"/>
              <a:t>- FIRSTNAME LASTNAME</a:t>
            </a:r>
          </a:p>
        </p:txBody>
      </p:sp>
      <p:sp>
        <p:nvSpPr>
          <p:cNvPr id="2" name="Title 1">
            <a:extLst>
              <a:ext uri="{FF2B5EF4-FFF2-40B4-BE49-F238E27FC236}">
                <a16:creationId xmlns:a16="http://schemas.microsoft.com/office/drawing/2014/main" id="{C09C3966-6358-4A6E-83E4-F76380419B3E}"/>
              </a:ext>
            </a:extLst>
          </p:cNvPr>
          <p:cNvSpPr>
            <a:spLocks noGrp="1"/>
          </p:cNvSpPr>
          <p:nvPr>
            <p:ph type="title" hasCustomPrompt="1"/>
          </p:nvPr>
        </p:nvSpPr>
        <p:spPr>
          <a:xfrm>
            <a:off x="940604" y="3326794"/>
            <a:ext cx="8946346" cy="587981"/>
          </a:xfrm>
        </p:spPr>
        <p:txBody>
          <a:bodyPr anchor="b"/>
          <a:lstStyle>
            <a:lvl1pPr>
              <a:defRPr i="1">
                <a:latin typeface="+mn-lt"/>
              </a:defRPr>
            </a:lvl1pPr>
          </a:lstStyle>
          <a:p>
            <a:r>
              <a:rPr lang="en-US" dirty="0"/>
              <a:t>“Insert Quote Text Here”</a:t>
            </a:r>
          </a:p>
        </p:txBody>
      </p:sp>
      <p:sp>
        <p:nvSpPr>
          <p:cNvPr id="8" name="Text Placeholder 9">
            <a:extLst>
              <a:ext uri="{FF2B5EF4-FFF2-40B4-BE49-F238E27FC236}">
                <a16:creationId xmlns:a16="http://schemas.microsoft.com/office/drawing/2014/main" id="{1C14E064-A9C8-4D56-A784-CC7EB751405B}"/>
              </a:ext>
            </a:extLst>
          </p:cNvPr>
          <p:cNvSpPr>
            <a:spLocks noGrp="1"/>
          </p:cNvSpPr>
          <p:nvPr>
            <p:ph type="body" sz="quarter" idx="11" hasCustomPrompt="1"/>
          </p:nvPr>
        </p:nvSpPr>
        <p:spPr>
          <a:xfrm>
            <a:off x="5592099" y="5404585"/>
            <a:ext cx="3505200" cy="262790"/>
          </a:xfrm>
        </p:spPr>
        <p:txBody>
          <a:bodyPr>
            <a:noAutofit/>
          </a:bodyPr>
          <a:lstStyle>
            <a:lvl1pPr marL="0" indent="0" algn="l">
              <a:buFont typeface="Arial" panose="020B0604020202020204" pitchFamily="34" charset="0"/>
              <a:buNone/>
              <a:defRPr sz="1400">
                <a:solidFill>
                  <a:schemeClr val="tx1"/>
                </a:solidFill>
              </a:defRPr>
            </a:lvl1pPr>
          </a:lstStyle>
          <a:p>
            <a:pPr lvl="0"/>
            <a:r>
              <a:rPr lang="en-US" dirty="0"/>
              <a:t>Title, Company Name</a:t>
            </a:r>
          </a:p>
        </p:txBody>
      </p:sp>
    </p:spTree>
    <p:extLst>
      <p:ext uri="{BB962C8B-B14F-4D97-AF65-F5344CB8AC3E}">
        <p14:creationId xmlns:p14="http://schemas.microsoft.com/office/powerpoint/2010/main" val="26588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accent1"/>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6B4B597-BA91-9147-AE26-372E270B5C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823"/>
          <a:stretch/>
        </p:blipFill>
        <p:spPr>
          <a:xfrm>
            <a:off x="139484" y="0"/>
            <a:ext cx="10757989" cy="1711144"/>
          </a:xfrm>
          <a:prstGeom prst="rect">
            <a:avLst/>
          </a:prstGeom>
        </p:spPr>
      </p:pic>
      <p:sp>
        <p:nvSpPr>
          <p:cNvPr id="4" name="Title 6">
            <a:extLst>
              <a:ext uri="{FF2B5EF4-FFF2-40B4-BE49-F238E27FC236}">
                <a16:creationId xmlns:a16="http://schemas.microsoft.com/office/drawing/2014/main" id="{28F5ED96-B086-4003-8BEA-0C91C9C9903B}"/>
              </a:ext>
            </a:extLst>
          </p:cNvPr>
          <p:cNvSpPr>
            <a:spLocks noGrp="1"/>
          </p:cNvSpPr>
          <p:nvPr>
            <p:ph type="title"/>
          </p:nvPr>
        </p:nvSpPr>
        <p:spPr>
          <a:xfrm>
            <a:off x="736498" y="1050460"/>
            <a:ext cx="5604667" cy="1061829"/>
          </a:xfrm>
        </p:spPr>
        <p:txBody>
          <a:bodyPr anchor="t"/>
          <a:lstStyle>
            <a:lvl1pPr>
              <a:defRPr>
                <a:solidFill>
                  <a:schemeClr val="bg2"/>
                </a:solidFill>
              </a:defRPr>
            </a:lvl1pPr>
          </a:lstStyle>
          <a:p>
            <a:pPr algn="l"/>
            <a:r>
              <a:rPr lang="en-US">
                <a:solidFill>
                  <a:schemeClr val="bg2"/>
                </a:solidFill>
              </a:rPr>
              <a:t>Click to edit Master title style</a:t>
            </a:r>
            <a:endParaRPr lang="en-US" dirty="0">
              <a:solidFill>
                <a:schemeClr val="bg2"/>
              </a:solidFill>
            </a:endParaRPr>
          </a:p>
        </p:txBody>
      </p:sp>
    </p:spTree>
    <p:extLst>
      <p:ext uri="{BB962C8B-B14F-4D97-AF65-F5344CB8AC3E}">
        <p14:creationId xmlns:p14="http://schemas.microsoft.com/office/powerpoint/2010/main" val="39102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in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B08D2-AB46-43FE-9697-40C0B5CB7FCD}"/>
              </a:ext>
            </a:extLst>
          </p:cNvPr>
          <p:cNvPicPr>
            <a:picLocks noChangeAspect="1"/>
          </p:cNvPicPr>
          <p:nvPr userDrawn="1"/>
        </p:nvPicPr>
        <p:blipFill rotWithShape="1">
          <a:blip r:embed="rId2"/>
          <a:srcRect l="2867" t="-1" r="3471" b="9065"/>
          <a:stretch/>
        </p:blipFill>
        <p:spPr>
          <a:xfrm rot="10800000">
            <a:off x="0" y="0"/>
            <a:ext cx="12192000" cy="4668783"/>
          </a:xfrm>
          <a:prstGeom prst="rect">
            <a:avLst/>
          </a:prstGeom>
        </p:spPr>
      </p:pic>
      <p:sp>
        <p:nvSpPr>
          <p:cNvPr id="4" name="Title 6">
            <a:extLst>
              <a:ext uri="{FF2B5EF4-FFF2-40B4-BE49-F238E27FC236}">
                <a16:creationId xmlns:a16="http://schemas.microsoft.com/office/drawing/2014/main" id="{28F5ED96-B086-4003-8BEA-0C91C9C9903B}"/>
              </a:ext>
            </a:extLst>
          </p:cNvPr>
          <p:cNvSpPr>
            <a:spLocks noGrp="1"/>
          </p:cNvSpPr>
          <p:nvPr>
            <p:ph type="title"/>
          </p:nvPr>
        </p:nvSpPr>
        <p:spPr>
          <a:xfrm>
            <a:off x="736498" y="1050460"/>
            <a:ext cx="5604667" cy="1061829"/>
          </a:xfrm>
        </p:spPr>
        <p:txBody>
          <a:bodyPr anchor="t"/>
          <a:lstStyle>
            <a:lvl1pPr>
              <a:defRPr>
                <a:solidFill>
                  <a:schemeClr val="bg2"/>
                </a:solidFill>
              </a:defRPr>
            </a:lvl1pPr>
          </a:lstStyle>
          <a:p>
            <a:pPr algn="l"/>
            <a:r>
              <a:rPr lang="en-US">
                <a:solidFill>
                  <a:schemeClr val="bg2"/>
                </a:solidFill>
              </a:rPr>
              <a:t>Click to edit Master title style</a:t>
            </a:r>
            <a:endParaRPr lang="en-US" dirty="0">
              <a:solidFill>
                <a:schemeClr val="bg2"/>
              </a:solidFill>
            </a:endParaRPr>
          </a:p>
        </p:txBody>
      </p:sp>
    </p:spTree>
    <p:extLst>
      <p:ext uri="{BB962C8B-B14F-4D97-AF65-F5344CB8AC3E}">
        <p14:creationId xmlns:p14="http://schemas.microsoft.com/office/powerpoint/2010/main" val="338276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Acqua">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7A5C8-CE94-4BD8-AB6B-A0EC7748E5FE}"/>
              </a:ext>
            </a:extLst>
          </p:cNvPr>
          <p:cNvPicPr>
            <a:picLocks noChangeAspect="1"/>
          </p:cNvPicPr>
          <p:nvPr userDrawn="1"/>
        </p:nvPicPr>
        <p:blipFill rotWithShape="1">
          <a:blip r:embed="rId2"/>
          <a:srcRect l="2867" t="-1" r="3471" b="9065"/>
          <a:stretch/>
        </p:blipFill>
        <p:spPr>
          <a:xfrm rot="10800000">
            <a:off x="0" y="-3"/>
            <a:ext cx="12192000" cy="4668783"/>
          </a:xfrm>
          <a:prstGeom prst="rect">
            <a:avLst/>
          </a:prstGeom>
        </p:spPr>
      </p:pic>
      <p:sp>
        <p:nvSpPr>
          <p:cNvPr id="4" name="Title 6">
            <a:extLst>
              <a:ext uri="{FF2B5EF4-FFF2-40B4-BE49-F238E27FC236}">
                <a16:creationId xmlns:a16="http://schemas.microsoft.com/office/drawing/2014/main" id="{E164D6FE-6BC8-45F8-82CD-FC1344F12FB9}"/>
              </a:ext>
            </a:extLst>
          </p:cNvPr>
          <p:cNvSpPr>
            <a:spLocks noGrp="1"/>
          </p:cNvSpPr>
          <p:nvPr>
            <p:ph type="title"/>
          </p:nvPr>
        </p:nvSpPr>
        <p:spPr>
          <a:xfrm>
            <a:off x="736498" y="1050460"/>
            <a:ext cx="5813389" cy="1061829"/>
          </a:xfrm>
        </p:spPr>
        <p:txBody>
          <a:bodyPr anchor="t"/>
          <a:lstStyle/>
          <a:p>
            <a:pPr algn="l"/>
            <a:r>
              <a:rPr lang="en-US">
                <a:solidFill>
                  <a:schemeClr val="tx1"/>
                </a:solidFill>
              </a:rPr>
              <a:t>Click to edit Master title style</a:t>
            </a:r>
            <a:endParaRPr lang="en-US" dirty="0">
              <a:solidFill>
                <a:schemeClr val="tx1"/>
              </a:solidFill>
            </a:endParaRPr>
          </a:p>
        </p:txBody>
      </p:sp>
    </p:spTree>
    <p:extLst>
      <p:ext uri="{BB962C8B-B14F-4D97-AF65-F5344CB8AC3E}">
        <p14:creationId xmlns:p14="http://schemas.microsoft.com/office/powerpoint/2010/main" val="186965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ur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7A5C8-CE94-4BD8-AB6B-A0EC7748E5FE}"/>
              </a:ext>
            </a:extLst>
          </p:cNvPr>
          <p:cNvPicPr>
            <a:picLocks noChangeAspect="1"/>
          </p:cNvPicPr>
          <p:nvPr userDrawn="1"/>
        </p:nvPicPr>
        <p:blipFill rotWithShape="1">
          <a:blip r:embed="rId2"/>
          <a:srcRect l="2867" t="-1" r="3471" b="9065"/>
          <a:stretch/>
        </p:blipFill>
        <p:spPr>
          <a:xfrm rot="10800000">
            <a:off x="0" y="-3"/>
            <a:ext cx="12192000" cy="4668783"/>
          </a:xfrm>
          <a:prstGeom prst="rect">
            <a:avLst/>
          </a:prstGeom>
        </p:spPr>
      </p:pic>
      <p:sp>
        <p:nvSpPr>
          <p:cNvPr id="4" name="Title 6">
            <a:extLst>
              <a:ext uri="{FF2B5EF4-FFF2-40B4-BE49-F238E27FC236}">
                <a16:creationId xmlns:a16="http://schemas.microsoft.com/office/drawing/2014/main" id="{E164D6FE-6BC8-45F8-82CD-FC1344F12FB9}"/>
              </a:ext>
            </a:extLst>
          </p:cNvPr>
          <p:cNvSpPr>
            <a:spLocks noGrp="1"/>
          </p:cNvSpPr>
          <p:nvPr>
            <p:ph type="title"/>
          </p:nvPr>
        </p:nvSpPr>
        <p:spPr>
          <a:xfrm>
            <a:off x="736498" y="1050460"/>
            <a:ext cx="5813389" cy="1061829"/>
          </a:xfrm>
        </p:spPr>
        <p:txBody>
          <a:bodyPr anchor="t"/>
          <a:lstStyle/>
          <a:p>
            <a:pPr algn="l"/>
            <a:r>
              <a:rPr lang="en-US">
                <a:solidFill>
                  <a:schemeClr val="tx1"/>
                </a:solidFill>
              </a:rPr>
              <a:t>Click to edit Master title style</a:t>
            </a:r>
            <a:endParaRPr lang="en-US" dirty="0">
              <a:solidFill>
                <a:schemeClr val="tx1"/>
              </a:solidFill>
            </a:endParaRPr>
          </a:p>
        </p:txBody>
      </p:sp>
    </p:spTree>
    <p:extLst>
      <p:ext uri="{BB962C8B-B14F-4D97-AF65-F5344CB8AC3E}">
        <p14:creationId xmlns:p14="http://schemas.microsoft.com/office/powerpoint/2010/main" val="248784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Acqua">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0750353-32B9-4F24-9A88-A051373B90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6"/>
          <a:stretch/>
        </p:blipFill>
        <p:spPr>
          <a:xfrm>
            <a:off x="5724940" y="5000774"/>
            <a:ext cx="6284284" cy="1680210"/>
          </a:xfrm>
          <a:prstGeom prst="rect">
            <a:avLst/>
          </a:prstGeom>
        </p:spPr>
      </p:pic>
      <p:sp>
        <p:nvSpPr>
          <p:cNvPr id="10" name="Rectangle 9">
            <a:extLst>
              <a:ext uri="{FF2B5EF4-FFF2-40B4-BE49-F238E27FC236}">
                <a16:creationId xmlns:a16="http://schemas.microsoft.com/office/drawing/2014/main" id="{56930697-62D4-4984-BC4F-C460766D07B2}"/>
              </a:ext>
            </a:extLst>
          </p:cNvPr>
          <p:cNvSpPr/>
          <p:nvPr userDrawn="1"/>
        </p:nvSpPr>
        <p:spPr>
          <a:xfrm>
            <a:off x="2637183" y="2957166"/>
            <a:ext cx="8201146" cy="2862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CDF481C7-B22B-4EFF-839C-A449A8FF7A29}"/>
              </a:ext>
            </a:extLst>
          </p:cNvPr>
          <p:cNvSpPr>
            <a:spLocks noGrp="1"/>
          </p:cNvSpPr>
          <p:nvPr>
            <p:ph type="body" sz="quarter" idx="11" hasCustomPrompt="1"/>
          </p:nvPr>
        </p:nvSpPr>
        <p:spPr>
          <a:xfrm>
            <a:off x="2637179" y="5300533"/>
            <a:ext cx="7069527" cy="290762"/>
          </a:xfrm>
        </p:spPr>
        <p:txBody>
          <a:bodyPr>
            <a:normAutofit/>
          </a:bodyPr>
          <a:lstStyle>
            <a:lvl1pPr marL="0" indent="0" algn="l">
              <a:buFont typeface="Arial" panose="020B0604020202020204" pitchFamily="34" charset="0"/>
              <a:buNone/>
              <a:defRPr sz="1100">
                <a:solidFill>
                  <a:schemeClr val="tx1"/>
                </a:solidFill>
              </a:defRPr>
            </a:lvl1pPr>
          </a:lstStyle>
          <a:p>
            <a:pPr lvl="0"/>
            <a:r>
              <a:rPr lang="en-US" dirty="0"/>
              <a:t>Insert Date</a:t>
            </a:r>
          </a:p>
        </p:txBody>
      </p:sp>
      <p:sp>
        <p:nvSpPr>
          <p:cNvPr id="2" name="Title 1">
            <a:extLst>
              <a:ext uri="{FF2B5EF4-FFF2-40B4-BE49-F238E27FC236}">
                <a16:creationId xmlns:a16="http://schemas.microsoft.com/office/drawing/2014/main" id="{733B54DC-37BB-4DFD-BE9F-04BB5DEA1064}"/>
              </a:ext>
            </a:extLst>
          </p:cNvPr>
          <p:cNvSpPr>
            <a:spLocks noGrp="1"/>
          </p:cNvSpPr>
          <p:nvPr>
            <p:ph type="title"/>
          </p:nvPr>
        </p:nvSpPr>
        <p:spPr>
          <a:xfrm>
            <a:off x="2637181" y="3489828"/>
            <a:ext cx="8457537" cy="577081"/>
          </a:xfrm>
        </p:spPr>
        <p:txBody>
          <a:bodyPr anchor="b"/>
          <a:lstStyle>
            <a:lvl1pPr>
              <a:defRPr b="0">
                <a:solidFill>
                  <a:schemeClr val="accent2"/>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C18FB84-30DB-480B-A27A-8A99D22F6A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457" y="717083"/>
            <a:ext cx="1313691" cy="1880620"/>
          </a:xfrm>
          <a:prstGeom prst="rect">
            <a:avLst/>
          </a:prstGeom>
        </p:spPr>
      </p:pic>
      <p:sp>
        <p:nvSpPr>
          <p:cNvPr id="5" name="Title 1">
            <a:extLst>
              <a:ext uri="{FF2B5EF4-FFF2-40B4-BE49-F238E27FC236}">
                <a16:creationId xmlns:a16="http://schemas.microsoft.com/office/drawing/2014/main" id="{49687317-A947-4198-B236-3F4528134E53}"/>
              </a:ext>
            </a:extLst>
          </p:cNvPr>
          <p:cNvSpPr txBox="1">
            <a:spLocks/>
          </p:cNvSpPr>
          <p:nvPr userDrawn="1"/>
        </p:nvSpPr>
        <p:spPr>
          <a:xfrm>
            <a:off x="2637179" y="6009474"/>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0" i="0">
                <a:solidFill>
                  <a:schemeClr val="accent6"/>
                </a:solidFill>
                <a:effectLst/>
                <a:latin typeface="+mn-lt"/>
              </a:rPr>
              <a:t>Confidential &amp; Proprietary</a:t>
            </a:r>
            <a:endParaRPr lang="en-US" sz="1100" b="0" i="0">
              <a:solidFill>
                <a:schemeClr val="accent6"/>
              </a:solidFill>
              <a:latin typeface="+mn-lt"/>
            </a:endParaRPr>
          </a:p>
        </p:txBody>
      </p:sp>
      <p:sp>
        <p:nvSpPr>
          <p:cNvPr id="11" name="Text Placeholder 9">
            <a:extLst>
              <a:ext uri="{FF2B5EF4-FFF2-40B4-BE49-F238E27FC236}">
                <a16:creationId xmlns:a16="http://schemas.microsoft.com/office/drawing/2014/main" id="{C34FB527-DB7D-4033-9609-D2FA64DCB035}"/>
              </a:ext>
            </a:extLst>
          </p:cNvPr>
          <p:cNvSpPr>
            <a:spLocks noGrp="1"/>
          </p:cNvSpPr>
          <p:nvPr>
            <p:ph type="body" sz="quarter" idx="10" hasCustomPrompt="1"/>
          </p:nvPr>
        </p:nvSpPr>
        <p:spPr>
          <a:xfrm>
            <a:off x="2637180" y="4105066"/>
            <a:ext cx="8457537" cy="363911"/>
          </a:xfrm>
        </p:spPr>
        <p:txBody>
          <a:bodyPr>
            <a:normAutofit/>
          </a:bodyPr>
          <a:lstStyle>
            <a:lvl1pPr marL="0" indent="0" algn="l">
              <a:buFont typeface="Arial" panose="020B0604020202020204" pitchFamily="34" charset="0"/>
              <a:buNone/>
              <a:defRPr sz="1400">
                <a:solidFill>
                  <a:schemeClr val="tx1"/>
                </a:solidFill>
              </a:defRPr>
            </a:lvl1pPr>
          </a:lstStyle>
          <a:p>
            <a:pPr lvl="0"/>
            <a:r>
              <a:rPr lang="en-US" dirty="0"/>
              <a:t>Insert subtitle of this presentation</a:t>
            </a:r>
          </a:p>
        </p:txBody>
      </p:sp>
      <p:sp>
        <p:nvSpPr>
          <p:cNvPr id="13" name="Text Placeholder 9">
            <a:extLst>
              <a:ext uri="{FF2B5EF4-FFF2-40B4-BE49-F238E27FC236}">
                <a16:creationId xmlns:a16="http://schemas.microsoft.com/office/drawing/2014/main" id="{FFD10E89-1ABF-4C3E-9573-E25C12893FCC}"/>
              </a:ext>
            </a:extLst>
          </p:cNvPr>
          <p:cNvSpPr>
            <a:spLocks noGrp="1"/>
          </p:cNvSpPr>
          <p:nvPr>
            <p:ph type="body" sz="quarter" idx="12" hasCustomPrompt="1"/>
          </p:nvPr>
        </p:nvSpPr>
        <p:spPr>
          <a:xfrm>
            <a:off x="2637180" y="4850898"/>
            <a:ext cx="7069528" cy="363911"/>
          </a:xfrm>
        </p:spPr>
        <p:txBody>
          <a:bodyPr>
            <a:noAutofit/>
          </a:bodyPr>
          <a:lstStyle>
            <a:lvl1pPr marL="0" indent="0" algn="l">
              <a:buFont typeface="Arial" panose="020B0604020202020204" pitchFamily="34" charset="0"/>
              <a:buNone/>
              <a:defRPr sz="1800">
                <a:solidFill>
                  <a:schemeClr val="tx1"/>
                </a:solidFill>
                <a:latin typeface="+mj-lt"/>
              </a:defRPr>
            </a:lvl1pPr>
          </a:lstStyle>
          <a:p>
            <a:pPr lvl="0"/>
            <a:r>
              <a:rPr lang="en-US" dirty="0"/>
              <a:t>Insert your name</a:t>
            </a:r>
          </a:p>
        </p:txBody>
      </p:sp>
    </p:spTree>
    <p:extLst>
      <p:ext uri="{BB962C8B-B14F-4D97-AF65-F5344CB8AC3E}">
        <p14:creationId xmlns:p14="http://schemas.microsoft.com/office/powerpoint/2010/main" val="111002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ure White">
    <p:bg>
      <p:bgPr>
        <a:solidFill>
          <a:schemeClr val="bg2"/>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0750353-32B9-4F24-9A88-A051373B90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6"/>
          <a:stretch/>
        </p:blipFill>
        <p:spPr>
          <a:xfrm>
            <a:off x="5724940" y="5000774"/>
            <a:ext cx="6284284" cy="1680210"/>
          </a:xfrm>
          <a:prstGeom prst="rect">
            <a:avLst/>
          </a:prstGeom>
        </p:spPr>
      </p:pic>
      <p:sp>
        <p:nvSpPr>
          <p:cNvPr id="10" name="Rectangle 9">
            <a:extLst>
              <a:ext uri="{FF2B5EF4-FFF2-40B4-BE49-F238E27FC236}">
                <a16:creationId xmlns:a16="http://schemas.microsoft.com/office/drawing/2014/main" id="{56930697-62D4-4984-BC4F-C460766D07B2}"/>
              </a:ext>
            </a:extLst>
          </p:cNvPr>
          <p:cNvSpPr/>
          <p:nvPr userDrawn="1"/>
        </p:nvSpPr>
        <p:spPr>
          <a:xfrm>
            <a:off x="2637183" y="2957166"/>
            <a:ext cx="8201146" cy="2862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CDF481C7-B22B-4EFF-839C-A449A8FF7A29}"/>
              </a:ext>
            </a:extLst>
          </p:cNvPr>
          <p:cNvSpPr>
            <a:spLocks noGrp="1"/>
          </p:cNvSpPr>
          <p:nvPr>
            <p:ph type="body" sz="quarter" idx="11" hasCustomPrompt="1"/>
          </p:nvPr>
        </p:nvSpPr>
        <p:spPr>
          <a:xfrm>
            <a:off x="2637179" y="5300533"/>
            <a:ext cx="7069527" cy="290762"/>
          </a:xfrm>
        </p:spPr>
        <p:txBody>
          <a:bodyPr>
            <a:normAutofit/>
          </a:bodyPr>
          <a:lstStyle>
            <a:lvl1pPr marL="0" indent="0" algn="l">
              <a:buFont typeface="Arial" panose="020B0604020202020204" pitchFamily="34" charset="0"/>
              <a:buNone/>
              <a:defRPr sz="1100">
                <a:solidFill>
                  <a:schemeClr val="tx1"/>
                </a:solidFill>
              </a:defRPr>
            </a:lvl1pPr>
          </a:lstStyle>
          <a:p>
            <a:pPr lvl="0"/>
            <a:r>
              <a:rPr lang="en-US" dirty="0"/>
              <a:t>Insert Date</a:t>
            </a:r>
          </a:p>
        </p:txBody>
      </p:sp>
      <p:sp>
        <p:nvSpPr>
          <p:cNvPr id="2" name="Title 1">
            <a:extLst>
              <a:ext uri="{FF2B5EF4-FFF2-40B4-BE49-F238E27FC236}">
                <a16:creationId xmlns:a16="http://schemas.microsoft.com/office/drawing/2014/main" id="{733B54DC-37BB-4DFD-BE9F-04BB5DEA1064}"/>
              </a:ext>
            </a:extLst>
          </p:cNvPr>
          <p:cNvSpPr>
            <a:spLocks noGrp="1"/>
          </p:cNvSpPr>
          <p:nvPr>
            <p:ph type="title"/>
          </p:nvPr>
        </p:nvSpPr>
        <p:spPr>
          <a:xfrm>
            <a:off x="2637181" y="3489828"/>
            <a:ext cx="8457537" cy="577081"/>
          </a:xfrm>
        </p:spPr>
        <p:txBody>
          <a:bodyPr anchor="b"/>
          <a:lstStyle>
            <a:lvl1pPr>
              <a:defRPr b="0">
                <a:solidFill>
                  <a:schemeClr val="accent2"/>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C18FB84-30DB-480B-A27A-8A99D22F6A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457" y="717083"/>
            <a:ext cx="1313691" cy="1880620"/>
          </a:xfrm>
          <a:prstGeom prst="rect">
            <a:avLst/>
          </a:prstGeom>
        </p:spPr>
      </p:pic>
      <p:sp>
        <p:nvSpPr>
          <p:cNvPr id="11" name="Text Placeholder 9">
            <a:extLst>
              <a:ext uri="{FF2B5EF4-FFF2-40B4-BE49-F238E27FC236}">
                <a16:creationId xmlns:a16="http://schemas.microsoft.com/office/drawing/2014/main" id="{C34FB527-DB7D-4033-9609-D2FA64DCB035}"/>
              </a:ext>
            </a:extLst>
          </p:cNvPr>
          <p:cNvSpPr>
            <a:spLocks noGrp="1"/>
          </p:cNvSpPr>
          <p:nvPr>
            <p:ph type="body" sz="quarter" idx="10" hasCustomPrompt="1"/>
          </p:nvPr>
        </p:nvSpPr>
        <p:spPr>
          <a:xfrm>
            <a:off x="2637180" y="4105066"/>
            <a:ext cx="8457537" cy="363911"/>
          </a:xfrm>
        </p:spPr>
        <p:txBody>
          <a:bodyPr>
            <a:normAutofit/>
          </a:bodyPr>
          <a:lstStyle>
            <a:lvl1pPr marL="0" indent="0" algn="l">
              <a:buFont typeface="Arial" panose="020B0604020202020204" pitchFamily="34" charset="0"/>
              <a:buNone/>
              <a:defRPr sz="1400">
                <a:solidFill>
                  <a:schemeClr val="tx1"/>
                </a:solidFill>
              </a:defRPr>
            </a:lvl1pPr>
          </a:lstStyle>
          <a:p>
            <a:pPr lvl="0"/>
            <a:r>
              <a:rPr lang="en-US" dirty="0"/>
              <a:t>Insert subtitle of this presentation</a:t>
            </a:r>
          </a:p>
        </p:txBody>
      </p:sp>
      <p:sp>
        <p:nvSpPr>
          <p:cNvPr id="13" name="Text Placeholder 9">
            <a:extLst>
              <a:ext uri="{FF2B5EF4-FFF2-40B4-BE49-F238E27FC236}">
                <a16:creationId xmlns:a16="http://schemas.microsoft.com/office/drawing/2014/main" id="{FFD10E89-1ABF-4C3E-9573-E25C12893FCC}"/>
              </a:ext>
            </a:extLst>
          </p:cNvPr>
          <p:cNvSpPr>
            <a:spLocks noGrp="1"/>
          </p:cNvSpPr>
          <p:nvPr>
            <p:ph type="body" sz="quarter" idx="12" hasCustomPrompt="1"/>
          </p:nvPr>
        </p:nvSpPr>
        <p:spPr>
          <a:xfrm>
            <a:off x="2637180" y="4850898"/>
            <a:ext cx="7069528" cy="363911"/>
          </a:xfrm>
        </p:spPr>
        <p:txBody>
          <a:bodyPr>
            <a:noAutofit/>
          </a:bodyPr>
          <a:lstStyle>
            <a:lvl1pPr marL="0" indent="0" algn="l">
              <a:buFont typeface="Arial" panose="020B0604020202020204" pitchFamily="34" charset="0"/>
              <a:buNone/>
              <a:defRPr sz="1800">
                <a:solidFill>
                  <a:schemeClr val="tx1"/>
                </a:solidFill>
                <a:latin typeface="+mj-lt"/>
              </a:defRPr>
            </a:lvl1pPr>
          </a:lstStyle>
          <a:p>
            <a:pPr lvl="0"/>
            <a:r>
              <a:rPr lang="en-US" dirty="0"/>
              <a:t>Insert your name</a:t>
            </a:r>
          </a:p>
        </p:txBody>
      </p:sp>
      <p:sp>
        <p:nvSpPr>
          <p:cNvPr id="14" name="Title 1">
            <a:extLst>
              <a:ext uri="{FF2B5EF4-FFF2-40B4-BE49-F238E27FC236}">
                <a16:creationId xmlns:a16="http://schemas.microsoft.com/office/drawing/2014/main" id="{D69609C2-5A41-5693-EE15-D538E46FCAD6}"/>
              </a:ext>
            </a:extLst>
          </p:cNvPr>
          <p:cNvSpPr txBox="1">
            <a:spLocks/>
          </p:cNvSpPr>
          <p:nvPr userDrawn="1"/>
        </p:nvSpPr>
        <p:spPr>
          <a:xfrm>
            <a:off x="2637179" y="6009474"/>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0" i="0">
                <a:solidFill>
                  <a:schemeClr val="accent6"/>
                </a:solidFill>
                <a:effectLst/>
                <a:latin typeface="+mn-lt"/>
              </a:rPr>
              <a:t>Confidential &amp; Proprietary</a:t>
            </a:r>
            <a:endParaRPr lang="en-US" sz="1100" b="0" i="0">
              <a:solidFill>
                <a:schemeClr val="accent6"/>
              </a:solidFill>
              <a:latin typeface="+mn-lt"/>
            </a:endParaRPr>
          </a:p>
        </p:txBody>
      </p:sp>
    </p:spTree>
    <p:extLst>
      <p:ext uri="{BB962C8B-B14F-4D97-AF65-F5344CB8AC3E}">
        <p14:creationId xmlns:p14="http://schemas.microsoft.com/office/powerpoint/2010/main" val="49335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68DA43-085A-15A9-AC86-67697D0F4BD1}"/>
              </a:ext>
            </a:extLst>
          </p:cNvPr>
          <p:cNvPicPr>
            <a:picLocks noChangeAspect="1"/>
          </p:cNvPicPr>
          <p:nvPr userDrawn="1"/>
        </p:nvPicPr>
        <p:blipFill rotWithShape="1">
          <a:blip r:embed="rId2"/>
          <a:srcRect l="2867" t="-1" r="3471" b="9065"/>
          <a:stretch/>
        </p:blipFill>
        <p:spPr>
          <a:xfrm rot="10800000">
            <a:off x="0" y="0"/>
            <a:ext cx="12192000" cy="4668783"/>
          </a:xfrm>
          <a:prstGeom prst="rect">
            <a:avLst/>
          </a:prstGeom>
        </p:spPr>
      </p:pic>
      <p:sp>
        <p:nvSpPr>
          <p:cNvPr id="8" name="Text Placeholder 9">
            <a:extLst>
              <a:ext uri="{FF2B5EF4-FFF2-40B4-BE49-F238E27FC236}">
                <a16:creationId xmlns:a16="http://schemas.microsoft.com/office/drawing/2014/main" id="{BEA587AD-9FC5-40C8-908A-1E5F855DA6DF}"/>
              </a:ext>
            </a:extLst>
          </p:cNvPr>
          <p:cNvSpPr>
            <a:spLocks noGrp="1"/>
          </p:cNvSpPr>
          <p:nvPr>
            <p:ph type="body" sz="quarter" idx="11" hasCustomPrompt="1"/>
          </p:nvPr>
        </p:nvSpPr>
        <p:spPr>
          <a:xfrm>
            <a:off x="1726870" y="3121151"/>
            <a:ext cx="698672" cy="2163025"/>
          </a:xfrm>
        </p:spPr>
        <p:txBody>
          <a:bodyPr>
            <a:normAutofit/>
          </a:bodyPr>
          <a:lstStyle>
            <a:lvl1pPr marL="0" indent="0" algn="r">
              <a:buFont typeface="Arial" panose="020B0604020202020204" pitchFamily="34" charset="0"/>
              <a:buNone/>
              <a:defRPr sz="1400" b="1">
                <a:solidFill>
                  <a:schemeClr val="accent4"/>
                </a:solidFill>
                <a:latin typeface="+mj-lt"/>
              </a:defRPr>
            </a:lvl1pPr>
          </a:lstStyle>
          <a:p>
            <a:pPr lvl="0"/>
            <a:r>
              <a:rPr lang="en-US" dirty="0"/>
              <a:t>00</a:t>
            </a:r>
          </a:p>
          <a:p>
            <a:pPr lvl="0"/>
            <a:endParaRPr lang="en-US" dirty="0"/>
          </a:p>
        </p:txBody>
      </p:sp>
      <p:sp>
        <p:nvSpPr>
          <p:cNvPr id="9" name="Text Placeholder 9">
            <a:extLst>
              <a:ext uri="{FF2B5EF4-FFF2-40B4-BE49-F238E27FC236}">
                <a16:creationId xmlns:a16="http://schemas.microsoft.com/office/drawing/2014/main" id="{02A28B61-01A2-431A-87E6-76BAA6EA63E9}"/>
              </a:ext>
            </a:extLst>
          </p:cNvPr>
          <p:cNvSpPr>
            <a:spLocks noGrp="1"/>
          </p:cNvSpPr>
          <p:nvPr>
            <p:ph type="body" sz="quarter" idx="10" hasCustomPrompt="1"/>
          </p:nvPr>
        </p:nvSpPr>
        <p:spPr>
          <a:xfrm>
            <a:off x="2718604" y="3121152"/>
            <a:ext cx="8457537" cy="2163025"/>
          </a:xfrm>
        </p:spPr>
        <p:txBody>
          <a:bodyPr>
            <a:normAutofit/>
          </a:bodyPr>
          <a:lstStyle>
            <a:lvl1pPr marL="0" indent="0" algn="l">
              <a:buFont typeface="Arial" panose="020B0604020202020204" pitchFamily="34" charset="0"/>
              <a:buNone/>
              <a:defRPr sz="1400">
                <a:solidFill>
                  <a:schemeClr val="bg2"/>
                </a:solidFill>
              </a:defRPr>
            </a:lvl1pPr>
          </a:lstStyle>
          <a:p>
            <a:pPr lvl="0"/>
            <a:r>
              <a:rPr lang="en-US" dirty="0"/>
              <a:t>Insert Agenda Text Here</a:t>
            </a:r>
          </a:p>
          <a:p>
            <a:pPr lvl="0"/>
            <a:endParaRPr lang="en-US" dirty="0"/>
          </a:p>
        </p:txBody>
      </p:sp>
      <p:sp>
        <p:nvSpPr>
          <p:cNvPr id="10" name="Slide Number Placeholder 8">
            <a:extLst>
              <a:ext uri="{FF2B5EF4-FFF2-40B4-BE49-F238E27FC236}">
                <a16:creationId xmlns:a16="http://schemas.microsoft.com/office/drawing/2014/main" id="{495C31A3-58EE-459B-8AF2-807B7046F3A0}"/>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accent4"/>
                </a:solidFill>
                <a:latin typeface="+mj-lt"/>
              </a:defRPr>
            </a:lvl1pPr>
          </a:lstStyle>
          <a:p>
            <a:fld id="{4CDB8E8E-BAFA-4611-BA60-742DAE38E715}" type="slidenum">
              <a:rPr lang="en-US" smtClean="0"/>
              <a:pPr/>
              <a:t>‹#›</a:t>
            </a:fld>
            <a:endParaRPr lang="en-US"/>
          </a:p>
        </p:txBody>
      </p:sp>
      <p:sp>
        <p:nvSpPr>
          <p:cNvPr id="4" name="Title 3">
            <a:extLst>
              <a:ext uri="{FF2B5EF4-FFF2-40B4-BE49-F238E27FC236}">
                <a16:creationId xmlns:a16="http://schemas.microsoft.com/office/drawing/2014/main" id="{06F2C5CE-AEFD-60CE-4DDB-F713B233DA63}"/>
              </a:ext>
            </a:extLst>
          </p:cNvPr>
          <p:cNvSpPr>
            <a:spLocks noGrp="1"/>
          </p:cNvSpPr>
          <p:nvPr>
            <p:ph type="title" hasCustomPrompt="1"/>
          </p:nvPr>
        </p:nvSpPr>
        <p:spPr>
          <a:xfrm>
            <a:off x="484632" y="2234695"/>
            <a:ext cx="2233972" cy="577081"/>
          </a:xfrm>
        </p:spPr>
        <p:txBody>
          <a:bodyPr/>
          <a:lstStyle>
            <a:lvl1pPr>
              <a:defRPr b="0"/>
            </a:lvl1pPr>
          </a:lstStyle>
          <a:p>
            <a:r>
              <a:rPr lang="en-US" dirty="0">
                <a:solidFill>
                  <a:schemeClr val="accent6"/>
                </a:solidFill>
              </a:rPr>
              <a:t>AGENDA</a:t>
            </a:r>
          </a:p>
        </p:txBody>
      </p:sp>
      <p:sp>
        <p:nvSpPr>
          <p:cNvPr id="11" name="Title 1">
            <a:extLst>
              <a:ext uri="{FF2B5EF4-FFF2-40B4-BE49-F238E27FC236}">
                <a16:creationId xmlns:a16="http://schemas.microsoft.com/office/drawing/2014/main" id="{F476747D-DEBF-D9DB-6012-C083091436A1}"/>
              </a:ext>
            </a:extLst>
          </p:cNvPr>
          <p:cNvSpPr txBox="1">
            <a:spLocks/>
          </p:cNvSpPr>
          <p:nvPr userDrawn="1"/>
        </p:nvSpPr>
        <p:spPr>
          <a:xfrm>
            <a:off x="10188095" y="230211"/>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0" i="0">
                <a:solidFill>
                  <a:schemeClr val="accent6"/>
                </a:solidFill>
                <a:effectLst/>
                <a:latin typeface="+mn-lt"/>
              </a:rPr>
              <a:t>Confidential &amp; Proprietary</a:t>
            </a:r>
            <a:endParaRPr lang="en-US" sz="1100" b="0" i="0">
              <a:solidFill>
                <a:schemeClr val="accent6"/>
              </a:solidFill>
              <a:latin typeface="+mn-lt"/>
            </a:endParaRPr>
          </a:p>
        </p:txBody>
      </p:sp>
    </p:spTree>
    <p:extLst>
      <p:ext uri="{BB962C8B-B14F-4D97-AF65-F5344CB8AC3E}">
        <p14:creationId xmlns:p14="http://schemas.microsoft.com/office/powerpoint/2010/main" val="364281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ine">
    <p:bg>
      <p:bgPr>
        <a:solidFill>
          <a:schemeClr val="accent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EA77C1-AEB6-E92C-EC98-8FAA4A01819A}"/>
              </a:ext>
            </a:extLst>
          </p:cNvPr>
          <p:cNvPicPr>
            <a:picLocks noChangeAspect="1"/>
          </p:cNvPicPr>
          <p:nvPr userDrawn="1"/>
        </p:nvPicPr>
        <p:blipFill rotWithShape="1">
          <a:blip r:embed="rId2"/>
          <a:srcRect l="2867" t="-1" r="3471" b="9065"/>
          <a:stretch/>
        </p:blipFill>
        <p:spPr>
          <a:xfrm rot="10800000">
            <a:off x="0" y="0"/>
            <a:ext cx="12192000" cy="4668783"/>
          </a:xfrm>
          <a:prstGeom prst="rect">
            <a:avLst/>
          </a:prstGeom>
        </p:spPr>
      </p:pic>
      <p:sp>
        <p:nvSpPr>
          <p:cNvPr id="8" name="Text Placeholder 9">
            <a:extLst>
              <a:ext uri="{FF2B5EF4-FFF2-40B4-BE49-F238E27FC236}">
                <a16:creationId xmlns:a16="http://schemas.microsoft.com/office/drawing/2014/main" id="{0501E849-D804-4848-A77A-B2A17EDCB9C8}"/>
              </a:ext>
            </a:extLst>
          </p:cNvPr>
          <p:cNvSpPr>
            <a:spLocks noGrp="1"/>
          </p:cNvSpPr>
          <p:nvPr>
            <p:ph type="body" sz="quarter" idx="11" hasCustomPrompt="1"/>
          </p:nvPr>
        </p:nvSpPr>
        <p:spPr>
          <a:xfrm>
            <a:off x="1726870" y="3121151"/>
            <a:ext cx="698672" cy="2163025"/>
          </a:xfrm>
        </p:spPr>
        <p:txBody>
          <a:bodyPr>
            <a:normAutofit/>
          </a:bodyPr>
          <a:lstStyle>
            <a:lvl1pPr marL="0" indent="0" algn="r">
              <a:buFont typeface="Arial" panose="020B0604020202020204" pitchFamily="34" charset="0"/>
              <a:buNone/>
              <a:defRPr sz="1400" b="1">
                <a:solidFill>
                  <a:schemeClr val="bg2"/>
                </a:solidFill>
                <a:latin typeface="+mj-lt"/>
              </a:defRPr>
            </a:lvl1pPr>
          </a:lstStyle>
          <a:p>
            <a:pPr lvl="0"/>
            <a:r>
              <a:rPr lang="en-US" dirty="0"/>
              <a:t>00</a:t>
            </a:r>
          </a:p>
          <a:p>
            <a:pPr lvl="0"/>
            <a:endParaRPr lang="en-US" dirty="0"/>
          </a:p>
        </p:txBody>
      </p:sp>
      <p:sp>
        <p:nvSpPr>
          <p:cNvPr id="9" name="Text Placeholder 9">
            <a:extLst>
              <a:ext uri="{FF2B5EF4-FFF2-40B4-BE49-F238E27FC236}">
                <a16:creationId xmlns:a16="http://schemas.microsoft.com/office/drawing/2014/main" id="{39E2D19B-2C73-4CB7-BFAA-7D558C8C7026}"/>
              </a:ext>
            </a:extLst>
          </p:cNvPr>
          <p:cNvSpPr>
            <a:spLocks noGrp="1"/>
          </p:cNvSpPr>
          <p:nvPr>
            <p:ph type="body" sz="quarter" idx="10" hasCustomPrompt="1"/>
          </p:nvPr>
        </p:nvSpPr>
        <p:spPr>
          <a:xfrm>
            <a:off x="2718604" y="3121152"/>
            <a:ext cx="8457537" cy="2163025"/>
          </a:xfrm>
        </p:spPr>
        <p:txBody>
          <a:bodyPr>
            <a:normAutofit/>
          </a:bodyPr>
          <a:lstStyle>
            <a:lvl1pPr marL="0" indent="0" algn="l">
              <a:buFont typeface="Arial" panose="020B0604020202020204" pitchFamily="34" charset="0"/>
              <a:buNone/>
              <a:defRPr sz="1400">
                <a:solidFill>
                  <a:schemeClr val="bg2"/>
                </a:solidFill>
              </a:defRPr>
            </a:lvl1pPr>
          </a:lstStyle>
          <a:p>
            <a:pPr lvl="0"/>
            <a:r>
              <a:rPr lang="en-US" dirty="0"/>
              <a:t>Insert Agenda Text Here</a:t>
            </a:r>
          </a:p>
          <a:p>
            <a:pPr lvl="0"/>
            <a:endParaRPr lang="en-US" dirty="0"/>
          </a:p>
        </p:txBody>
      </p:sp>
      <p:sp>
        <p:nvSpPr>
          <p:cNvPr id="10" name="Slide Number Placeholder 8">
            <a:extLst>
              <a:ext uri="{FF2B5EF4-FFF2-40B4-BE49-F238E27FC236}">
                <a16:creationId xmlns:a16="http://schemas.microsoft.com/office/drawing/2014/main" id="{290777FB-C51E-4521-BFCB-15A907CA7C5A}"/>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11" name="Title 3">
            <a:extLst>
              <a:ext uri="{FF2B5EF4-FFF2-40B4-BE49-F238E27FC236}">
                <a16:creationId xmlns:a16="http://schemas.microsoft.com/office/drawing/2014/main" id="{AD827BFF-8022-4393-6D61-93B1AEF7E55B}"/>
              </a:ext>
            </a:extLst>
          </p:cNvPr>
          <p:cNvSpPr>
            <a:spLocks noGrp="1"/>
          </p:cNvSpPr>
          <p:nvPr>
            <p:ph type="title" hasCustomPrompt="1"/>
          </p:nvPr>
        </p:nvSpPr>
        <p:spPr>
          <a:xfrm>
            <a:off x="484632" y="2234695"/>
            <a:ext cx="2233972" cy="577081"/>
          </a:xfrm>
        </p:spPr>
        <p:txBody>
          <a:bodyPr/>
          <a:lstStyle>
            <a:lvl1pPr>
              <a:defRPr b="0"/>
            </a:lvl1pPr>
          </a:lstStyle>
          <a:p>
            <a:r>
              <a:rPr lang="en-US" dirty="0">
                <a:solidFill>
                  <a:schemeClr val="accent6"/>
                </a:solidFill>
              </a:rPr>
              <a:t>AGENDA</a:t>
            </a:r>
          </a:p>
        </p:txBody>
      </p:sp>
      <p:sp>
        <p:nvSpPr>
          <p:cNvPr id="12" name="Title 1">
            <a:extLst>
              <a:ext uri="{FF2B5EF4-FFF2-40B4-BE49-F238E27FC236}">
                <a16:creationId xmlns:a16="http://schemas.microsoft.com/office/drawing/2014/main" id="{618F01B4-ECDE-1F0A-43F8-B531DA5A6EC2}"/>
              </a:ext>
            </a:extLst>
          </p:cNvPr>
          <p:cNvSpPr txBox="1">
            <a:spLocks/>
          </p:cNvSpPr>
          <p:nvPr userDrawn="1"/>
        </p:nvSpPr>
        <p:spPr>
          <a:xfrm>
            <a:off x="10188095" y="230211"/>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0" i="0">
                <a:solidFill>
                  <a:schemeClr val="accent6"/>
                </a:solidFill>
                <a:effectLst/>
                <a:latin typeface="+mn-lt"/>
              </a:rPr>
              <a:t>Confidential &amp; Proprietary</a:t>
            </a:r>
            <a:endParaRPr lang="en-US" sz="1100" b="0" i="0">
              <a:solidFill>
                <a:schemeClr val="accent6"/>
              </a:solidFill>
              <a:latin typeface="+mn-lt"/>
            </a:endParaRPr>
          </a:p>
        </p:txBody>
      </p:sp>
    </p:spTree>
    <p:extLst>
      <p:ext uri="{BB962C8B-B14F-4D97-AF65-F5344CB8AC3E}">
        <p14:creationId xmlns:p14="http://schemas.microsoft.com/office/powerpoint/2010/main" val="31247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Acqua">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86E561-2F3B-1F4E-B64E-146A27A96BEC}"/>
              </a:ext>
            </a:extLst>
          </p:cNvPr>
          <p:cNvPicPr>
            <a:picLocks noChangeAspect="1"/>
          </p:cNvPicPr>
          <p:nvPr userDrawn="1"/>
        </p:nvPicPr>
        <p:blipFill rotWithShape="1">
          <a:blip r:embed="rId2">
            <a:alphaModFix amt="35000"/>
          </a:blip>
          <a:srcRect l="2867" t="-1" r="3471" b="9065"/>
          <a:stretch/>
        </p:blipFill>
        <p:spPr>
          <a:xfrm rot="10800000">
            <a:off x="0" y="0"/>
            <a:ext cx="12192000" cy="4668783"/>
          </a:xfrm>
          <a:prstGeom prst="rect">
            <a:avLst/>
          </a:prstGeom>
        </p:spPr>
      </p:pic>
      <p:sp>
        <p:nvSpPr>
          <p:cNvPr id="8" name="Text Placeholder 9">
            <a:extLst>
              <a:ext uri="{FF2B5EF4-FFF2-40B4-BE49-F238E27FC236}">
                <a16:creationId xmlns:a16="http://schemas.microsoft.com/office/drawing/2014/main" id="{0501E849-D804-4848-A77A-B2A17EDCB9C8}"/>
              </a:ext>
            </a:extLst>
          </p:cNvPr>
          <p:cNvSpPr>
            <a:spLocks noGrp="1"/>
          </p:cNvSpPr>
          <p:nvPr>
            <p:ph type="body" sz="quarter" idx="11" hasCustomPrompt="1"/>
          </p:nvPr>
        </p:nvSpPr>
        <p:spPr>
          <a:xfrm>
            <a:off x="1726870" y="3121151"/>
            <a:ext cx="698672" cy="2163025"/>
          </a:xfrm>
        </p:spPr>
        <p:txBody>
          <a:bodyPr>
            <a:normAutofit/>
          </a:bodyPr>
          <a:lstStyle>
            <a:lvl1pPr marL="0" indent="0" algn="r">
              <a:buFont typeface="Arial" panose="020B0604020202020204" pitchFamily="34" charset="0"/>
              <a:buNone/>
              <a:defRPr sz="1400" b="1">
                <a:solidFill>
                  <a:schemeClr val="tx1"/>
                </a:solidFill>
                <a:latin typeface="+mj-lt"/>
              </a:defRPr>
            </a:lvl1pPr>
          </a:lstStyle>
          <a:p>
            <a:pPr lvl="0"/>
            <a:r>
              <a:rPr lang="en-US" dirty="0"/>
              <a:t>00</a:t>
            </a:r>
          </a:p>
          <a:p>
            <a:pPr lvl="0"/>
            <a:endParaRPr lang="en-US" dirty="0"/>
          </a:p>
        </p:txBody>
      </p:sp>
      <p:sp>
        <p:nvSpPr>
          <p:cNvPr id="9" name="Text Placeholder 9">
            <a:extLst>
              <a:ext uri="{FF2B5EF4-FFF2-40B4-BE49-F238E27FC236}">
                <a16:creationId xmlns:a16="http://schemas.microsoft.com/office/drawing/2014/main" id="{39E2D19B-2C73-4CB7-BFAA-7D558C8C7026}"/>
              </a:ext>
            </a:extLst>
          </p:cNvPr>
          <p:cNvSpPr>
            <a:spLocks noGrp="1"/>
          </p:cNvSpPr>
          <p:nvPr>
            <p:ph type="body" sz="quarter" idx="10" hasCustomPrompt="1"/>
          </p:nvPr>
        </p:nvSpPr>
        <p:spPr>
          <a:xfrm>
            <a:off x="2718604" y="3121152"/>
            <a:ext cx="8457537" cy="2163025"/>
          </a:xfrm>
        </p:spPr>
        <p:txBody>
          <a:bodyPr>
            <a:normAutofit/>
          </a:bodyPr>
          <a:lstStyle>
            <a:lvl1pPr marL="0" indent="0" algn="l">
              <a:buFont typeface="Arial" panose="020B0604020202020204" pitchFamily="34" charset="0"/>
              <a:buNone/>
              <a:defRPr sz="1400">
                <a:solidFill>
                  <a:schemeClr val="accent2"/>
                </a:solidFill>
              </a:defRPr>
            </a:lvl1pPr>
          </a:lstStyle>
          <a:p>
            <a:pPr lvl="0"/>
            <a:r>
              <a:rPr lang="en-US" dirty="0"/>
              <a:t>Insert Agenda Text Here</a:t>
            </a:r>
          </a:p>
          <a:p>
            <a:pPr lvl="0"/>
            <a:endParaRPr lang="en-US" dirty="0"/>
          </a:p>
        </p:txBody>
      </p:sp>
      <p:sp>
        <p:nvSpPr>
          <p:cNvPr id="10" name="Slide Number Placeholder 8">
            <a:extLst>
              <a:ext uri="{FF2B5EF4-FFF2-40B4-BE49-F238E27FC236}">
                <a16:creationId xmlns:a16="http://schemas.microsoft.com/office/drawing/2014/main" id="{290777FB-C51E-4521-BFCB-15A907CA7C5A}"/>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12" name="Title 3">
            <a:extLst>
              <a:ext uri="{FF2B5EF4-FFF2-40B4-BE49-F238E27FC236}">
                <a16:creationId xmlns:a16="http://schemas.microsoft.com/office/drawing/2014/main" id="{3DE85FFB-8E39-69F8-94C8-AA2CE45E6BCD}"/>
              </a:ext>
            </a:extLst>
          </p:cNvPr>
          <p:cNvSpPr>
            <a:spLocks noGrp="1"/>
          </p:cNvSpPr>
          <p:nvPr>
            <p:ph type="title" hasCustomPrompt="1"/>
          </p:nvPr>
        </p:nvSpPr>
        <p:spPr>
          <a:xfrm>
            <a:off x="484632" y="2234695"/>
            <a:ext cx="2233972" cy="577081"/>
          </a:xfrm>
        </p:spPr>
        <p:txBody>
          <a:bodyPr/>
          <a:lstStyle>
            <a:lvl1pPr>
              <a:defRPr b="0">
                <a:solidFill>
                  <a:schemeClr val="tx1"/>
                </a:solidFill>
              </a:defRPr>
            </a:lvl1pPr>
          </a:lstStyle>
          <a:p>
            <a:r>
              <a:rPr lang="en-US" dirty="0">
                <a:solidFill>
                  <a:schemeClr val="accent6"/>
                </a:solidFill>
              </a:rPr>
              <a:t>AGENDA</a:t>
            </a:r>
          </a:p>
        </p:txBody>
      </p:sp>
      <p:sp>
        <p:nvSpPr>
          <p:cNvPr id="14" name="Title 1">
            <a:extLst>
              <a:ext uri="{FF2B5EF4-FFF2-40B4-BE49-F238E27FC236}">
                <a16:creationId xmlns:a16="http://schemas.microsoft.com/office/drawing/2014/main" id="{ADBD2F05-948C-EF1B-5648-899C5580E0F4}"/>
              </a:ext>
            </a:extLst>
          </p:cNvPr>
          <p:cNvSpPr txBox="1">
            <a:spLocks/>
          </p:cNvSpPr>
          <p:nvPr userDrawn="1"/>
        </p:nvSpPr>
        <p:spPr>
          <a:xfrm>
            <a:off x="10188095" y="230211"/>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0" i="0">
                <a:solidFill>
                  <a:schemeClr val="accent6"/>
                </a:solidFill>
                <a:effectLst/>
                <a:latin typeface="+mn-lt"/>
              </a:rPr>
              <a:t>Confidential &amp; Proprietary</a:t>
            </a:r>
            <a:endParaRPr lang="en-US" sz="1100" b="0" i="0">
              <a:solidFill>
                <a:schemeClr val="accent6"/>
              </a:solidFill>
              <a:latin typeface="+mn-lt"/>
            </a:endParaRPr>
          </a:p>
        </p:txBody>
      </p:sp>
    </p:spTree>
    <p:extLst>
      <p:ext uri="{BB962C8B-B14F-4D97-AF65-F5344CB8AC3E}">
        <p14:creationId xmlns:p14="http://schemas.microsoft.com/office/powerpoint/2010/main" val="12252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ure Whi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4BDDC0-AB67-2AFC-727D-6F93B6D5CB70}"/>
              </a:ext>
            </a:extLst>
          </p:cNvPr>
          <p:cNvPicPr>
            <a:picLocks noChangeAspect="1"/>
          </p:cNvPicPr>
          <p:nvPr userDrawn="1"/>
        </p:nvPicPr>
        <p:blipFill rotWithShape="1">
          <a:blip r:embed="rId2">
            <a:alphaModFix amt="35000"/>
          </a:blip>
          <a:srcRect l="2867" t="-1" r="3471" b="9065"/>
          <a:stretch/>
        </p:blipFill>
        <p:spPr>
          <a:xfrm rot="10800000">
            <a:off x="0" y="0"/>
            <a:ext cx="12192000" cy="4668783"/>
          </a:xfrm>
          <a:prstGeom prst="rect">
            <a:avLst/>
          </a:prstGeom>
        </p:spPr>
      </p:pic>
      <p:sp>
        <p:nvSpPr>
          <p:cNvPr id="8" name="Text Placeholder 9">
            <a:extLst>
              <a:ext uri="{FF2B5EF4-FFF2-40B4-BE49-F238E27FC236}">
                <a16:creationId xmlns:a16="http://schemas.microsoft.com/office/drawing/2014/main" id="{3D41B216-9305-403A-B461-09379D08EBEA}"/>
              </a:ext>
            </a:extLst>
          </p:cNvPr>
          <p:cNvSpPr>
            <a:spLocks noGrp="1"/>
          </p:cNvSpPr>
          <p:nvPr>
            <p:ph type="body" sz="quarter" idx="11" hasCustomPrompt="1"/>
          </p:nvPr>
        </p:nvSpPr>
        <p:spPr>
          <a:xfrm>
            <a:off x="1726870" y="3121151"/>
            <a:ext cx="698672" cy="2163025"/>
          </a:xfrm>
        </p:spPr>
        <p:txBody>
          <a:bodyPr>
            <a:normAutofit/>
          </a:bodyPr>
          <a:lstStyle>
            <a:lvl1pPr marL="0" indent="0" algn="r">
              <a:buFont typeface="Arial" panose="020B0604020202020204" pitchFamily="34" charset="0"/>
              <a:buNone/>
              <a:defRPr sz="1400" b="1">
                <a:solidFill>
                  <a:schemeClr val="tx1"/>
                </a:solidFill>
                <a:latin typeface="+mj-lt"/>
              </a:defRPr>
            </a:lvl1pPr>
          </a:lstStyle>
          <a:p>
            <a:pPr lvl="0"/>
            <a:r>
              <a:rPr lang="en-US" dirty="0"/>
              <a:t>00</a:t>
            </a:r>
          </a:p>
          <a:p>
            <a:pPr lvl="0"/>
            <a:endParaRPr lang="en-US" dirty="0"/>
          </a:p>
        </p:txBody>
      </p:sp>
      <p:sp>
        <p:nvSpPr>
          <p:cNvPr id="7" name="Text Placeholder 9">
            <a:extLst>
              <a:ext uri="{FF2B5EF4-FFF2-40B4-BE49-F238E27FC236}">
                <a16:creationId xmlns:a16="http://schemas.microsoft.com/office/drawing/2014/main" id="{C67A9DEA-9962-4154-813D-9FFD54F422D7}"/>
              </a:ext>
            </a:extLst>
          </p:cNvPr>
          <p:cNvSpPr>
            <a:spLocks noGrp="1"/>
          </p:cNvSpPr>
          <p:nvPr>
            <p:ph type="body" sz="quarter" idx="10" hasCustomPrompt="1"/>
          </p:nvPr>
        </p:nvSpPr>
        <p:spPr>
          <a:xfrm>
            <a:off x="2718604" y="3121152"/>
            <a:ext cx="8457537" cy="2163025"/>
          </a:xfrm>
        </p:spPr>
        <p:txBody>
          <a:bodyPr>
            <a:normAutofit/>
          </a:bodyPr>
          <a:lstStyle>
            <a:lvl1pPr marL="0" indent="0" algn="l">
              <a:buFont typeface="Arial" panose="020B0604020202020204" pitchFamily="34" charset="0"/>
              <a:buNone/>
              <a:defRPr sz="1400">
                <a:solidFill>
                  <a:schemeClr val="accent2"/>
                </a:solidFill>
              </a:defRPr>
            </a:lvl1pPr>
          </a:lstStyle>
          <a:p>
            <a:pPr lvl="0"/>
            <a:r>
              <a:rPr lang="en-US" dirty="0"/>
              <a:t>Insert Agenda Text Here</a:t>
            </a:r>
          </a:p>
          <a:p>
            <a:pPr lvl="0"/>
            <a:endParaRPr lang="en-US" dirty="0"/>
          </a:p>
        </p:txBody>
      </p:sp>
      <p:sp>
        <p:nvSpPr>
          <p:cNvPr id="9" name="Slide Number Placeholder 8">
            <a:extLst>
              <a:ext uri="{FF2B5EF4-FFF2-40B4-BE49-F238E27FC236}">
                <a16:creationId xmlns:a16="http://schemas.microsoft.com/office/drawing/2014/main" id="{59802A9E-64C0-443F-A362-5D2A068D7CE2}"/>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10" name="Title 3">
            <a:extLst>
              <a:ext uri="{FF2B5EF4-FFF2-40B4-BE49-F238E27FC236}">
                <a16:creationId xmlns:a16="http://schemas.microsoft.com/office/drawing/2014/main" id="{084E818A-6643-2385-29B0-C72AA7D1FECD}"/>
              </a:ext>
            </a:extLst>
          </p:cNvPr>
          <p:cNvSpPr>
            <a:spLocks noGrp="1"/>
          </p:cNvSpPr>
          <p:nvPr>
            <p:ph type="title" hasCustomPrompt="1"/>
          </p:nvPr>
        </p:nvSpPr>
        <p:spPr>
          <a:xfrm>
            <a:off x="484632" y="2234695"/>
            <a:ext cx="2233972" cy="577081"/>
          </a:xfrm>
        </p:spPr>
        <p:txBody>
          <a:bodyPr/>
          <a:lstStyle>
            <a:lvl1pPr>
              <a:defRPr b="0"/>
            </a:lvl1pPr>
          </a:lstStyle>
          <a:p>
            <a:r>
              <a:rPr lang="en-US" dirty="0">
                <a:solidFill>
                  <a:schemeClr val="accent6"/>
                </a:solidFill>
              </a:rPr>
              <a:t>AGENDA</a:t>
            </a:r>
          </a:p>
        </p:txBody>
      </p:sp>
      <p:sp>
        <p:nvSpPr>
          <p:cNvPr id="11" name="Title 1">
            <a:extLst>
              <a:ext uri="{FF2B5EF4-FFF2-40B4-BE49-F238E27FC236}">
                <a16:creationId xmlns:a16="http://schemas.microsoft.com/office/drawing/2014/main" id="{71ED0BCE-B0DE-69FC-95E4-492D89DB3216}"/>
              </a:ext>
            </a:extLst>
          </p:cNvPr>
          <p:cNvSpPr txBox="1">
            <a:spLocks/>
          </p:cNvSpPr>
          <p:nvPr userDrawn="1"/>
        </p:nvSpPr>
        <p:spPr>
          <a:xfrm>
            <a:off x="10188095" y="230211"/>
            <a:ext cx="1860885" cy="241034"/>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600" b="0" u="none" kern="1200">
                <a:solidFill>
                  <a:schemeClr val="bg2"/>
                </a:solidFill>
                <a:effectLst/>
                <a:latin typeface="+mj-lt"/>
                <a:ea typeface="Lato" panose="020F0502020204030203" pitchFamily="34" charset="0"/>
                <a:cs typeface="Calibri" panose="020F0502020204030204" pitchFamily="34" charset="0"/>
              </a:defRPr>
            </a:lvl1pPr>
          </a:lstStyle>
          <a:p>
            <a:pPr algn="l"/>
            <a:r>
              <a:rPr lang="en-US" sz="1100" b="0" i="0">
                <a:solidFill>
                  <a:schemeClr val="accent6"/>
                </a:solidFill>
                <a:effectLst/>
                <a:latin typeface="+mn-lt"/>
              </a:rPr>
              <a:t>Confidential &amp; Proprietary</a:t>
            </a:r>
            <a:endParaRPr lang="en-US" sz="1100" b="0" i="0">
              <a:solidFill>
                <a:schemeClr val="accent6"/>
              </a:solidFill>
              <a:latin typeface="+mn-lt"/>
            </a:endParaRPr>
          </a:p>
        </p:txBody>
      </p:sp>
    </p:spTree>
    <p:extLst>
      <p:ext uri="{BB962C8B-B14F-4D97-AF65-F5344CB8AC3E}">
        <p14:creationId xmlns:p14="http://schemas.microsoft.com/office/powerpoint/2010/main" val="15035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Midnigh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DCE1-3E95-4B7C-A378-FB4EBC7EC53C}"/>
              </a:ext>
            </a:extLst>
          </p:cNvPr>
          <p:cNvSpPr>
            <a:spLocks noGrp="1"/>
          </p:cNvSpPr>
          <p:nvPr>
            <p:ph type="title" hasCustomPrompt="1"/>
          </p:nvPr>
        </p:nvSpPr>
        <p:spPr>
          <a:xfrm>
            <a:off x="831849" y="2851876"/>
            <a:ext cx="10515600" cy="1006429"/>
          </a:xfrm>
        </p:spPr>
        <p:txBody>
          <a:bodyPr anchor="b"/>
          <a:lstStyle>
            <a:lvl1pPr>
              <a:defRPr sz="6600" b="0">
                <a:solidFill>
                  <a:schemeClr val="bg2"/>
                </a:solidFill>
              </a:defRPr>
            </a:lvl1pPr>
          </a:lstStyle>
          <a:p>
            <a:r>
              <a:rPr lang="en-US" dirty="0"/>
              <a:t>Section break</a:t>
            </a:r>
          </a:p>
        </p:txBody>
      </p:sp>
      <p:pic>
        <p:nvPicPr>
          <p:cNvPr id="5" name="Picture 4" descr="Background pattern&#10;&#10;Description automatically generated">
            <a:extLst>
              <a:ext uri="{FF2B5EF4-FFF2-40B4-BE49-F238E27FC236}">
                <a16:creationId xmlns:a16="http://schemas.microsoft.com/office/drawing/2014/main" id="{7480255F-2098-4A28-9048-B33281C790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144" b="9404"/>
          <a:stretch/>
        </p:blipFill>
        <p:spPr>
          <a:xfrm>
            <a:off x="6095999" y="4645906"/>
            <a:ext cx="6096001" cy="2212094"/>
          </a:xfrm>
          <a:prstGeom prst="rect">
            <a:avLst/>
          </a:prstGeom>
        </p:spPr>
      </p:pic>
      <p:sp>
        <p:nvSpPr>
          <p:cNvPr id="6" name="Text Placeholder 9">
            <a:extLst>
              <a:ext uri="{FF2B5EF4-FFF2-40B4-BE49-F238E27FC236}">
                <a16:creationId xmlns:a16="http://schemas.microsoft.com/office/drawing/2014/main" id="{454A458F-FE2E-44C4-A7A2-E7D812DA06F3}"/>
              </a:ext>
            </a:extLst>
          </p:cNvPr>
          <p:cNvSpPr>
            <a:spLocks noGrp="1"/>
          </p:cNvSpPr>
          <p:nvPr>
            <p:ph type="body" sz="quarter" idx="10" hasCustomPrompt="1"/>
          </p:nvPr>
        </p:nvSpPr>
        <p:spPr>
          <a:xfrm>
            <a:off x="831849" y="3977457"/>
            <a:ext cx="9509003" cy="1118418"/>
          </a:xfrm>
        </p:spPr>
        <p:txBody>
          <a:bodyPr>
            <a:noAutofit/>
          </a:bodyPr>
          <a:lstStyle>
            <a:lvl1pPr marL="0" indent="0" algn="l">
              <a:buFont typeface="Arial" panose="020B0604020202020204" pitchFamily="34" charset="0"/>
              <a:buNone/>
              <a:defRPr sz="1800">
                <a:solidFill>
                  <a:schemeClr val="accent6"/>
                </a:solidFill>
              </a:defRPr>
            </a:lvl1pPr>
          </a:lstStyle>
          <a:p>
            <a:pPr lvl="0"/>
            <a:r>
              <a:rPr lang="en-US" dirty="0"/>
              <a:t>Insert subtitle of this presentation</a:t>
            </a:r>
          </a:p>
        </p:txBody>
      </p:sp>
    </p:spTree>
    <p:extLst>
      <p:ext uri="{BB962C8B-B14F-4D97-AF65-F5344CB8AC3E}">
        <p14:creationId xmlns:p14="http://schemas.microsoft.com/office/powerpoint/2010/main" val="272793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68256F1-1B17-4CAF-9114-616BCD5CCF2D}"/>
              </a:ext>
            </a:extLst>
          </p:cNvPr>
          <p:cNvSpPr>
            <a:spLocks noGrp="1"/>
          </p:cNvSpPr>
          <p:nvPr>
            <p:ph type="sldNum" sz="quarter" idx="4"/>
          </p:nvPr>
        </p:nvSpPr>
        <p:spPr>
          <a:xfrm>
            <a:off x="11353800" y="6383981"/>
            <a:ext cx="706189" cy="365125"/>
          </a:xfrm>
          <a:prstGeom prst="rect">
            <a:avLst/>
          </a:prstGeom>
        </p:spPr>
        <p:txBody>
          <a:bodyPr vert="horz" lIns="91440" tIns="45720" rIns="91440" bIns="45720" rtlCol="0" anchor="ctr"/>
          <a:lstStyle>
            <a:lvl1pPr algn="r">
              <a:defRPr sz="1400" b="0">
                <a:solidFill>
                  <a:schemeClr val="tx1"/>
                </a:solidFill>
                <a:latin typeface="+mj-lt"/>
              </a:defRPr>
            </a:lvl1pPr>
          </a:lstStyle>
          <a:p>
            <a:fld id="{4CDB8E8E-BAFA-4611-BA60-742DAE38E715}" type="slidenum">
              <a:rPr lang="en-US" smtClean="0"/>
              <a:pPr/>
              <a:t>‹#›</a:t>
            </a:fld>
            <a:endParaRPr lang="en-US"/>
          </a:p>
        </p:txBody>
      </p:sp>
      <p:sp>
        <p:nvSpPr>
          <p:cNvPr id="2" name="Title Placeholder 1"/>
          <p:cNvSpPr>
            <a:spLocks noGrp="1"/>
          </p:cNvSpPr>
          <p:nvPr>
            <p:ph type="title"/>
          </p:nvPr>
        </p:nvSpPr>
        <p:spPr>
          <a:xfrm>
            <a:off x="838200" y="481985"/>
            <a:ext cx="10515600" cy="57708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838200" y="1352550"/>
            <a:ext cx="10515600" cy="44125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897671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5" r:id="rId3"/>
    <p:sldLayoutId id="2147483706" r:id="rId4"/>
    <p:sldLayoutId id="2147483688" r:id="rId5"/>
    <p:sldLayoutId id="2147483687" r:id="rId6"/>
    <p:sldLayoutId id="2147483700" r:id="rId7"/>
    <p:sldLayoutId id="2147483686" r:id="rId8"/>
    <p:sldLayoutId id="2147483694" r:id="rId9"/>
    <p:sldLayoutId id="2147483695" r:id="rId10"/>
    <p:sldLayoutId id="2147483696" r:id="rId11"/>
    <p:sldLayoutId id="2147483705" r:id="rId12"/>
    <p:sldLayoutId id="2147483681" r:id="rId13"/>
    <p:sldLayoutId id="2147483650" r:id="rId14"/>
    <p:sldLayoutId id="2147483652" r:id="rId15"/>
    <p:sldLayoutId id="2147483653" r:id="rId16"/>
    <p:sldLayoutId id="2147483689" r:id="rId17"/>
    <p:sldLayoutId id="2147483690" r:id="rId18"/>
    <p:sldLayoutId id="2147483693" r:id="rId19"/>
    <p:sldLayoutId id="2147483701" r:id="rId20"/>
    <p:sldLayoutId id="2147483692" r:id="rId21"/>
    <p:sldLayoutId id="2147483691" r:id="rId22"/>
    <p:sldLayoutId id="2147483698" r:id="rId23"/>
    <p:sldLayoutId id="2147483702" r:id="rId24"/>
    <p:sldLayoutId id="2147483697" r:id="rId25"/>
    <p:sldLayoutId id="214748370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dt="0"/>
  <p:txStyles>
    <p:titleStyle>
      <a:lvl1pPr algn="l" defTabSz="914400" rtl="0" eaLnBrk="1" latinLnBrk="0" hangingPunct="1">
        <a:lnSpc>
          <a:spcPct val="90000"/>
        </a:lnSpc>
        <a:spcBef>
          <a:spcPct val="0"/>
        </a:spcBef>
        <a:buNone/>
        <a:defRPr sz="3500" b="1" u="none" kern="1200">
          <a:solidFill>
            <a:schemeClr val="tx1"/>
          </a:solidFill>
          <a:effectLst/>
          <a:latin typeface="+mj-lt"/>
          <a:ea typeface="Lato" panose="020F0502020204030203" pitchFamily="34" charset="0"/>
          <a:cs typeface="Calibri" panose="020F0502020204030204" pitchFamily="34" charset="0"/>
        </a:defRPr>
      </a:lvl1pPr>
    </p:titleStyle>
    <p:bodyStyle>
      <a:lvl1pPr marL="2286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800" kern="1200">
          <a:solidFill>
            <a:schemeClr val="tx2"/>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2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info@glesec.com"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F3A1D9-1426-F54F-8E7A-1E385B012028}"/>
              </a:ext>
            </a:extLst>
          </p:cNvPr>
          <p:cNvSpPr>
            <a:spLocks noGrp="1"/>
          </p:cNvSpPr>
          <p:nvPr>
            <p:ph type="body" sz="quarter" idx="11"/>
          </p:nvPr>
        </p:nvSpPr>
        <p:spPr/>
        <p:txBody>
          <a:bodyPr/>
          <a:lstStyle/>
          <a:p>
            <a:endParaRPr lang="en-US" dirty="0"/>
          </a:p>
        </p:txBody>
      </p:sp>
      <p:sp>
        <p:nvSpPr>
          <p:cNvPr id="2" name="Title 1">
            <a:extLst>
              <a:ext uri="{FF2B5EF4-FFF2-40B4-BE49-F238E27FC236}">
                <a16:creationId xmlns:a16="http://schemas.microsoft.com/office/drawing/2014/main" id="{5D0850D2-4278-994F-AA5A-C854078C0479}"/>
              </a:ext>
            </a:extLst>
          </p:cNvPr>
          <p:cNvSpPr>
            <a:spLocks noGrp="1"/>
          </p:cNvSpPr>
          <p:nvPr>
            <p:ph type="title"/>
          </p:nvPr>
        </p:nvSpPr>
        <p:spPr>
          <a:xfrm>
            <a:off x="1389185" y="3201117"/>
            <a:ext cx="9508290" cy="1089529"/>
          </a:xfrm>
        </p:spPr>
        <p:txBody>
          <a:bodyPr/>
          <a:lstStyle/>
          <a:p>
            <a:r>
              <a:rPr lang="en-US" dirty="0"/>
              <a:t>BREACH AND ATTACK SIMULATION SERVICE</a:t>
            </a:r>
          </a:p>
        </p:txBody>
      </p:sp>
      <p:sp>
        <p:nvSpPr>
          <p:cNvPr id="3" name="Text Placeholder 2">
            <a:extLst>
              <a:ext uri="{FF2B5EF4-FFF2-40B4-BE49-F238E27FC236}">
                <a16:creationId xmlns:a16="http://schemas.microsoft.com/office/drawing/2014/main" id="{E479FAB2-FEE6-B34F-8E54-0DDC250A71F8}"/>
              </a:ext>
            </a:extLst>
          </p:cNvPr>
          <p:cNvSpPr>
            <a:spLocks noGrp="1"/>
          </p:cNvSpPr>
          <p:nvPr>
            <p:ph type="body" sz="quarter" idx="10"/>
          </p:nvPr>
        </p:nvSpPr>
        <p:spPr/>
        <p:txBody>
          <a:bodyPr/>
          <a:lstStyle/>
          <a:p>
            <a:r>
              <a:rPr lang="en-US" dirty="0"/>
              <a:t>MSS-BAS</a:t>
            </a:r>
          </a:p>
        </p:txBody>
      </p:sp>
      <p:sp>
        <p:nvSpPr>
          <p:cNvPr id="5" name="Text Placeholder 4">
            <a:extLst>
              <a:ext uri="{FF2B5EF4-FFF2-40B4-BE49-F238E27FC236}">
                <a16:creationId xmlns:a16="http://schemas.microsoft.com/office/drawing/2014/main" id="{CEEBF0CE-6995-664F-A280-5208021CDC99}"/>
              </a:ext>
            </a:extLst>
          </p:cNvPr>
          <p:cNvSpPr>
            <a:spLocks noGrp="1"/>
          </p:cNvSpPr>
          <p:nvPr>
            <p:ph type="body" sz="quarter" idx="12"/>
          </p:nvPr>
        </p:nvSpPr>
        <p:spPr/>
        <p:txBody>
          <a:bodyPr/>
          <a:lstStyle/>
          <a:p>
            <a:r>
              <a:rPr lang="en-US" dirty="0"/>
              <a:t>SERGIO HEKER</a:t>
            </a:r>
          </a:p>
        </p:txBody>
      </p:sp>
    </p:spTree>
    <p:extLst>
      <p:ext uri="{BB962C8B-B14F-4D97-AF65-F5344CB8AC3E}">
        <p14:creationId xmlns:p14="http://schemas.microsoft.com/office/powerpoint/2010/main" val="273730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C1377-9738-F871-581E-67280BD5F267}"/>
              </a:ext>
            </a:extLst>
          </p:cNvPr>
          <p:cNvSpPr>
            <a:spLocks noGrp="1"/>
          </p:cNvSpPr>
          <p:nvPr>
            <p:ph idx="1"/>
          </p:nvPr>
        </p:nvSpPr>
        <p:spPr>
          <a:xfrm>
            <a:off x="917222" y="1752737"/>
            <a:ext cx="11049000" cy="577081"/>
          </a:xfrm>
        </p:spPr>
        <p:txBody>
          <a:bodyPr>
            <a:normAutofit/>
          </a:bodyPr>
          <a:lstStyle/>
          <a:p>
            <a:pPr marL="0" indent="0">
              <a:buNone/>
            </a:pPr>
            <a:r>
              <a:rPr lang="en-US" sz="2000" dirty="0"/>
              <a:t>The client receives:</a:t>
            </a:r>
          </a:p>
        </p:txBody>
      </p:sp>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dirty="0"/>
              <a:t>How does it work?</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10</a:t>
            </a:fld>
            <a:endParaRPr lang="en-US"/>
          </a:p>
        </p:txBody>
      </p:sp>
      <p:sp>
        <p:nvSpPr>
          <p:cNvPr id="5" name="TextBox 4">
            <a:extLst>
              <a:ext uri="{FF2B5EF4-FFF2-40B4-BE49-F238E27FC236}">
                <a16:creationId xmlns:a16="http://schemas.microsoft.com/office/drawing/2014/main" id="{24DDD8AC-7B7D-2EAD-37E3-2596976519F3}"/>
              </a:ext>
            </a:extLst>
          </p:cNvPr>
          <p:cNvSpPr txBox="1"/>
          <p:nvPr/>
        </p:nvSpPr>
        <p:spPr>
          <a:xfrm>
            <a:off x="838200" y="1175069"/>
            <a:ext cx="4367799" cy="461665"/>
          </a:xfrm>
          <a:prstGeom prst="rect">
            <a:avLst/>
          </a:prstGeom>
          <a:noFill/>
        </p:spPr>
        <p:txBody>
          <a:bodyPr wrap="none" rtlCol="0">
            <a:spAutoFit/>
          </a:bodyPr>
          <a:lstStyle/>
          <a:p>
            <a:r>
              <a:rPr lang="en-US" sz="2400" b="1" dirty="0">
                <a:solidFill>
                  <a:schemeClr val="bg1">
                    <a:lumMod val="50000"/>
                  </a:schemeClr>
                </a:solidFill>
              </a:rPr>
              <a:t>CLIENT USE OF THE SERVICE</a:t>
            </a:r>
          </a:p>
        </p:txBody>
      </p:sp>
      <p:sp>
        <p:nvSpPr>
          <p:cNvPr id="6" name="Content Placeholder 1">
            <a:extLst>
              <a:ext uri="{FF2B5EF4-FFF2-40B4-BE49-F238E27FC236}">
                <a16:creationId xmlns:a16="http://schemas.microsoft.com/office/drawing/2014/main" id="{6FD00FFD-3401-C8EB-923E-6841794E1E4E}"/>
              </a:ext>
            </a:extLst>
          </p:cNvPr>
          <p:cNvSpPr txBox="1">
            <a:spLocks/>
          </p:cNvSpPr>
          <p:nvPr/>
        </p:nvSpPr>
        <p:spPr>
          <a:xfrm>
            <a:off x="890503" y="2157280"/>
            <a:ext cx="11049000" cy="577081"/>
          </a:xfrm>
          <a:prstGeom prst="rect">
            <a:avLst/>
          </a:prstGeom>
        </p:spPr>
        <p:txBody>
          <a:bodyPr vert="horz" lIns="91440" tIns="45720" rIns="91440" bIns="45720" rtlCol="0">
            <a:normAutofit/>
          </a:bodyPr>
          <a:lstStyle>
            <a:lvl1pPr marL="2286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800" kern="1200">
                <a:solidFill>
                  <a:schemeClr val="tx2"/>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Testing | Monitoring | Remediation | Investigations</a:t>
            </a:r>
            <a:endParaRPr lang="en-US" dirty="0"/>
          </a:p>
        </p:txBody>
      </p:sp>
      <p:sp>
        <p:nvSpPr>
          <p:cNvPr id="7" name="Content Placeholder 1">
            <a:extLst>
              <a:ext uri="{FF2B5EF4-FFF2-40B4-BE49-F238E27FC236}">
                <a16:creationId xmlns:a16="http://schemas.microsoft.com/office/drawing/2014/main" id="{5F5C8698-D5A7-7E9F-3DA9-58B7A8619D8D}"/>
              </a:ext>
            </a:extLst>
          </p:cNvPr>
          <p:cNvSpPr txBox="1">
            <a:spLocks/>
          </p:cNvSpPr>
          <p:nvPr/>
        </p:nvSpPr>
        <p:spPr>
          <a:xfrm>
            <a:off x="890503" y="2710511"/>
            <a:ext cx="4367799" cy="2921850"/>
          </a:xfrm>
          <a:prstGeom prst="rect">
            <a:avLst/>
          </a:prstGeom>
        </p:spPr>
        <p:txBody>
          <a:bodyPr vert="horz" lIns="91440" tIns="45720" rIns="91440" bIns="45720" rtlCol="0">
            <a:normAutofit/>
          </a:bodyPr>
          <a:lstStyle>
            <a:lvl1pPr marL="2286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800" kern="1200">
                <a:solidFill>
                  <a:schemeClr val="tx2"/>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Visibility</a:t>
            </a:r>
            <a:endParaRPr lang="en-US" dirty="0"/>
          </a:p>
          <a:p>
            <a:pPr marL="914400" lvl="1" indent="-457200">
              <a:buFont typeface="Arial" panose="020B0604020202020204" pitchFamily="34" charset="0"/>
              <a:buAutoNum type="arabicPeriod"/>
            </a:pPr>
            <a:r>
              <a:rPr lang="en-US" dirty="0"/>
              <a:t>Seven Element Dashboards and Portals</a:t>
            </a:r>
          </a:p>
          <a:p>
            <a:pPr marL="914400" lvl="2" indent="0">
              <a:buNone/>
            </a:pPr>
            <a:r>
              <a:rPr lang="en-US" dirty="0"/>
              <a:t>Risk | Vulnerability | Threats | Validation | Access | Assets | Compliance</a:t>
            </a:r>
          </a:p>
          <a:p>
            <a:pPr marL="914400" lvl="1" indent="-457200">
              <a:buFont typeface="Arial" panose="020B0604020202020204" pitchFamily="34" charset="0"/>
              <a:buAutoNum type="arabicPeriod"/>
            </a:pPr>
            <a:r>
              <a:rPr lang="en-US" dirty="0"/>
              <a:t>CSA Dashboard</a:t>
            </a:r>
          </a:p>
          <a:p>
            <a:pPr marL="914400" lvl="1" indent="-457200">
              <a:buFont typeface="Arial" panose="020B0604020202020204" pitchFamily="34" charset="0"/>
              <a:buAutoNum type="arabicPeriod"/>
            </a:pPr>
            <a:r>
              <a:rPr lang="en-US" dirty="0"/>
              <a:t>Validation Dashboard</a:t>
            </a:r>
          </a:p>
          <a:p>
            <a:pPr marL="914400" lvl="1" indent="-457200">
              <a:buFont typeface="Arial" panose="020B0604020202020204" pitchFamily="34" charset="0"/>
              <a:buAutoNum type="arabicPeriod"/>
            </a:pPr>
            <a:r>
              <a:rPr lang="en-US" dirty="0"/>
              <a:t>MSS-BAS Dashboards</a:t>
            </a:r>
          </a:p>
        </p:txBody>
      </p:sp>
      <p:sp>
        <p:nvSpPr>
          <p:cNvPr id="9" name="Content Placeholder 1">
            <a:extLst>
              <a:ext uri="{FF2B5EF4-FFF2-40B4-BE49-F238E27FC236}">
                <a16:creationId xmlns:a16="http://schemas.microsoft.com/office/drawing/2014/main" id="{80D2EE97-3037-51FD-EFE5-534652332ADB}"/>
              </a:ext>
            </a:extLst>
          </p:cNvPr>
          <p:cNvSpPr txBox="1">
            <a:spLocks/>
          </p:cNvSpPr>
          <p:nvPr/>
        </p:nvSpPr>
        <p:spPr>
          <a:xfrm>
            <a:off x="6069281" y="2734361"/>
            <a:ext cx="5963989" cy="3280685"/>
          </a:xfrm>
          <a:prstGeom prst="rect">
            <a:avLst/>
          </a:prstGeom>
        </p:spPr>
        <p:txBody>
          <a:bodyPr vert="horz" lIns="91440" tIns="45720" rIns="91440" bIns="45720" rtlCol="0">
            <a:normAutofit fontScale="92500" lnSpcReduction="20000"/>
          </a:bodyPr>
          <a:lstStyle>
            <a:lvl1pPr marL="2286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800" kern="1200">
                <a:solidFill>
                  <a:schemeClr val="tx2"/>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Operations and Documentation</a:t>
            </a:r>
          </a:p>
          <a:p>
            <a:pPr marL="914400" lvl="1" indent="-457200">
              <a:buFont typeface="Arial" panose="020B0604020202020204" pitchFamily="34" charset="0"/>
              <a:buAutoNum type="arabicPeriod"/>
            </a:pPr>
            <a:r>
              <a:rPr lang="en-US" dirty="0"/>
              <a:t>Case and Resource Utilization (C&amp;RU) utility</a:t>
            </a:r>
          </a:p>
          <a:p>
            <a:pPr marL="914400" lvl="1" indent="-457200">
              <a:buFont typeface="Arial" panose="020B0604020202020204" pitchFamily="34" charset="0"/>
              <a:buAutoNum type="arabicPeriod"/>
            </a:pPr>
            <a:r>
              <a:rPr lang="en-US" dirty="0"/>
              <a:t>Critical Asset Database (CAD) utility</a:t>
            </a:r>
          </a:p>
          <a:p>
            <a:pPr marL="914400" lvl="1" indent="-457200">
              <a:buFont typeface="Arial" panose="020B0604020202020204" pitchFamily="34" charset="0"/>
              <a:buAutoNum type="arabicPeriod"/>
            </a:pPr>
            <a:r>
              <a:rPr lang="en-US" dirty="0"/>
              <a:t>Security News</a:t>
            </a:r>
          </a:p>
          <a:p>
            <a:pPr marL="914400" lvl="1" indent="-457200">
              <a:buFont typeface="Arial" panose="020B0604020202020204" pitchFamily="34" charset="0"/>
              <a:buAutoNum type="arabicPeriod"/>
            </a:pPr>
            <a:r>
              <a:rPr lang="en-US" dirty="0"/>
              <a:t>Documentation utility</a:t>
            </a:r>
            <a:endParaRPr lang="en-US" b="1" dirty="0"/>
          </a:p>
          <a:p>
            <a:pPr marL="0" indent="0">
              <a:buNone/>
            </a:pPr>
            <a:r>
              <a:rPr lang="en-US" b="1" dirty="0"/>
              <a:t>Reports</a:t>
            </a:r>
          </a:p>
          <a:p>
            <a:pPr marL="914400" lvl="1" indent="-457200">
              <a:buFont typeface="Arial" panose="020B0604020202020204" pitchFamily="34" charset="0"/>
              <a:buAutoNum type="arabicPeriod"/>
            </a:pPr>
            <a:r>
              <a:rPr lang="en-US" dirty="0"/>
              <a:t>Incident Reports</a:t>
            </a:r>
          </a:p>
          <a:p>
            <a:pPr marL="914400" lvl="1" indent="-457200">
              <a:buFont typeface="Arial" panose="020B0604020202020204" pitchFamily="34" charset="0"/>
              <a:buAutoNum type="arabicPeriod"/>
            </a:pPr>
            <a:r>
              <a:rPr lang="en-US" dirty="0"/>
              <a:t>Monthly Reports: Executive, Technical, Awareness</a:t>
            </a:r>
          </a:p>
          <a:p>
            <a:pPr marL="914400" lvl="1" indent="-457200">
              <a:buFont typeface="Arial" panose="020B0604020202020204" pitchFamily="34" charset="0"/>
              <a:buAutoNum type="arabicPeriod"/>
            </a:pPr>
            <a:r>
              <a:rPr lang="en-US" dirty="0"/>
              <a:t>Quarterly Reports: Executive</a:t>
            </a: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p:txBody>
      </p:sp>
      <p:sp>
        <p:nvSpPr>
          <p:cNvPr id="8" name="Content Placeholder 1">
            <a:extLst>
              <a:ext uri="{FF2B5EF4-FFF2-40B4-BE49-F238E27FC236}">
                <a16:creationId xmlns:a16="http://schemas.microsoft.com/office/drawing/2014/main" id="{829F529B-2090-6037-AE53-1171ED6DE595}"/>
              </a:ext>
            </a:extLst>
          </p:cNvPr>
          <p:cNvSpPr txBox="1">
            <a:spLocks/>
          </p:cNvSpPr>
          <p:nvPr/>
        </p:nvSpPr>
        <p:spPr>
          <a:xfrm>
            <a:off x="917222" y="5534595"/>
            <a:ext cx="4367799" cy="956918"/>
          </a:xfrm>
          <a:prstGeom prst="rect">
            <a:avLst/>
          </a:prstGeom>
        </p:spPr>
        <p:txBody>
          <a:bodyPr vert="horz" lIns="91440" tIns="45720" rIns="91440" bIns="45720" rtlCol="0">
            <a:normAutofit lnSpcReduction="10000"/>
          </a:bodyPr>
          <a:lstStyle>
            <a:lvl1pPr marL="2286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800" kern="1200">
                <a:solidFill>
                  <a:schemeClr val="tx2"/>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Portal Access</a:t>
            </a:r>
            <a:endParaRPr lang="en-US" dirty="0"/>
          </a:p>
          <a:p>
            <a:pPr marL="914400" lvl="1" indent="-457200">
              <a:buFont typeface="Arial" panose="020B0604020202020204" pitchFamily="34" charset="0"/>
              <a:buAutoNum type="arabicPeriod"/>
            </a:pPr>
            <a:r>
              <a:rPr lang="en-US" dirty="0"/>
              <a:t>Breach and Attack Simulation Platform</a:t>
            </a:r>
          </a:p>
        </p:txBody>
      </p:sp>
    </p:spTree>
    <p:extLst>
      <p:ext uri="{BB962C8B-B14F-4D97-AF65-F5344CB8AC3E}">
        <p14:creationId xmlns:p14="http://schemas.microsoft.com/office/powerpoint/2010/main" val="337757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3B66ED-DA8A-0D48-A2F7-F1BECB768AB3}"/>
              </a:ext>
            </a:extLst>
          </p:cNvPr>
          <p:cNvSpPr>
            <a:spLocks noGrp="1"/>
          </p:cNvSpPr>
          <p:nvPr>
            <p:ph type="body" sz="quarter" idx="12"/>
          </p:nvPr>
        </p:nvSpPr>
        <p:spPr/>
        <p:txBody>
          <a:bodyPr/>
          <a:lstStyle/>
          <a:p>
            <a:r>
              <a:rPr lang="en-US" dirty="0"/>
              <a:t>Sergio </a:t>
            </a:r>
            <a:r>
              <a:rPr lang="en-US" dirty="0" err="1"/>
              <a:t>Heker</a:t>
            </a:r>
            <a:endParaRPr lang="en-US" dirty="0"/>
          </a:p>
        </p:txBody>
      </p:sp>
      <p:sp>
        <p:nvSpPr>
          <p:cNvPr id="5" name="Title 4">
            <a:extLst>
              <a:ext uri="{FF2B5EF4-FFF2-40B4-BE49-F238E27FC236}">
                <a16:creationId xmlns:a16="http://schemas.microsoft.com/office/drawing/2014/main" id="{B2631C57-B3BD-FC44-907F-EB89E5FDDAE6}"/>
              </a:ext>
            </a:extLst>
          </p:cNvPr>
          <p:cNvSpPr>
            <a:spLocks noGrp="1"/>
          </p:cNvSpPr>
          <p:nvPr>
            <p:ph type="title"/>
          </p:nvPr>
        </p:nvSpPr>
        <p:spPr>
          <a:xfrm>
            <a:off x="940604" y="903053"/>
            <a:ext cx="10186308" cy="3011722"/>
          </a:xfrm>
        </p:spPr>
        <p:txBody>
          <a:bodyPr/>
          <a:lstStyle/>
          <a:p>
            <a:r>
              <a:rPr lang="en-US" dirty="0"/>
              <a:t>“Validation of controls is an essential part of an organization’s security practice.  We implement this using the most advanced Breach &amp; Attack Simulation technology embedded in SKYWATCH and complemented by a Vulnerability Handling Process, people, methodology and process.”</a:t>
            </a:r>
          </a:p>
        </p:txBody>
      </p:sp>
      <p:sp>
        <p:nvSpPr>
          <p:cNvPr id="6" name="Text Placeholder 5">
            <a:extLst>
              <a:ext uri="{FF2B5EF4-FFF2-40B4-BE49-F238E27FC236}">
                <a16:creationId xmlns:a16="http://schemas.microsoft.com/office/drawing/2014/main" id="{D62FAD90-E119-0B4D-8086-AEBEF4803B9B}"/>
              </a:ext>
            </a:extLst>
          </p:cNvPr>
          <p:cNvSpPr>
            <a:spLocks noGrp="1"/>
          </p:cNvSpPr>
          <p:nvPr>
            <p:ph type="body" sz="quarter" idx="11"/>
          </p:nvPr>
        </p:nvSpPr>
        <p:spPr/>
        <p:txBody>
          <a:bodyPr/>
          <a:lstStyle/>
          <a:p>
            <a:r>
              <a:rPr lang="en-US" dirty="0"/>
              <a:t>GLESEC CEO</a:t>
            </a:r>
          </a:p>
        </p:txBody>
      </p:sp>
    </p:spTree>
    <p:extLst>
      <p:ext uri="{BB962C8B-B14F-4D97-AF65-F5344CB8AC3E}">
        <p14:creationId xmlns:p14="http://schemas.microsoft.com/office/powerpoint/2010/main" val="14213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702C22-D6B4-2D67-A303-E9C7291A151B}"/>
              </a:ext>
            </a:extLst>
          </p:cNvPr>
          <p:cNvSpPr>
            <a:spLocks noGrp="1"/>
          </p:cNvSpPr>
          <p:nvPr>
            <p:ph idx="1"/>
          </p:nvPr>
        </p:nvSpPr>
        <p:spPr>
          <a:xfrm>
            <a:off x="838199" y="1150707"/>
            <a:ext cx="11090097" cy="3226084"/>
          </a:xfrm>
        </p:spPr>
        <p:txBody>
          <a:bodyPr>
            <a:normAutofit/>
          </a:bodyPr>
          <a:lstStyle/>
          <a:p>
            <a:pPr>
              <a:lnSpc>
                <a:spcPct val="150000"/>
              </a:lnSpc>
            </a:pPr>
            <a:r>
              <a:rPr lang="en-US" sz="2000" dirty="0">
                <a:solidFill>
                  <a:schemeClr val="tx1"/>
                </a:solidFill>
              </a:rPr>
              <a:t>Risk Management Platform for all stakeholders with the information that they need when they needed.</a:t>
            </a:r>
          </a:p>
          <a:p>
            <a:pPr>
              <a:lnSpc>
                <a:spcPct val="150000"/>
              </a:lnSpc>
            </a:pPr>
            <a:r>
              <a:rPr lang="en-US" sz="2000" dirty="0">
                <a:solidFill>
                  <a:schemeClr val="tx1"/>
                </a:solidFill>
              </a:rPr>
              <a:t>Consolidated Cybersecurity Platform</a:t>
            </a:r>
          </a:p>
          <a:p>
            <a:pPr>
              <a:lnSpc>
                <a:spcPct val="150000"/>
              </a:lnSpc>
            </a:pPr>
            <a:r>
              <a:rPr lang="en-US" sz="2000" dirty="0">
                <a:solidFill>
                  <a:schemeClr val="tx1"/>
                </a:solidFill>
              </a:rPr>
              <a:t>Reduces the time from detection to remediation</a:t>
            </a:r>
          </a:p>
        </p:txBody>
      </p:sp>
      <p:sp>
        <p:nvSpPr>
          <p:cNvPr id="3" name="Title 2">
            <a:extLst>
              <a:ext uri="{FF2B5EF4-FFF2-40B4-BE49-F238E27FC236}">
                <a16:creationId xmlns:a16="http://schemas.microsoft.com/office/drawing/2014/main" id="{0EF735D5-5752-EE7E-20C2-7C1525F1FA55}"/>
              </a:ext>
            </a:extLst>
          </p:cNvPr>
          <p:cNvSpPr>
            <a:spLocks noGrp="1"/>
          </p:cNvSpPr>
          <p:nvPr>
            <p:ph type="title"/>
          </p:nvPr>
        </p:nvSpPr>
        <p:spPr/>
        <p:txBody>
          <a:bodyPr/>
          <a:lstStyle/>
          <a:p>
            <a:r>
              <a:rPr lang="en-US" dirty="0"/>
              <a:t>Benefits</a:t>
            </a:r>
          </a:p>
        </p:txBody>
      </p:sp>
      <p:sp>
        <p:nvSpPr>
          <p:cNvPr id="4" name="Slide Number Placeholder 3">
            <a:extLst>
              <a:ext uri="{FF2B5EF4-FFF2-40B4-BE49-F238E27FC236}">
                <a16:creationId xmlns:a16="http://schemas.microsoft.com/office/drawing/2014/main" id="{E9931377-C13E-6423-E59F-7824322DD9AB}"/>
              </a:ext>
            </a:extLst>
          </p:cNvPr>
          <p:cNvSpPr>
            <a:spLocks noGrp="1"/>
          </p:cNvSpPr>
          <p:nvPr>
            <p:ph type="sldNum" sz="quarter" idx="4"/>
          </p:nvPr>
        </p:nvSpPr>
        <p:spPr/>
        <p:txBody>
          <a:bodyPr/>
          <a:lstStyle/>
          <a:p>
            <a:fld id="{4CDB8E8E-BAFA-4611-BA60-742DAE38E715}" type="slidenum">
              <a:rPr lang="en-US" smtClean="0"/>
              <a:pPr/>
              <a:t>12</a:t>
            </a:fld>
            <a:endParaRPr lang="en-US"/>
          </a:p>
        </p:txBody>
      </p:sp>
      <p:graphicFrame>
        <p:nvGraphicFramePr>
          <p:cNvPr id="5" name="Diagram 4">
            <a:extLst>
              <a:ext uri="{FF2B5EF4-FFF2-40B4-BE49-F238E27FC236}">
                <a16:creationId xmlns:a16="http://schemas.microsoft.com/office/drawing/2014/main" id="{C8D85C47-1AAD-7CF4-A277-F42F2FF509C1}"/>
              </a:ext>
            </a:extLst>
          </p:cNvPr>
          <p:cNvGraphicFramePr/>
          <p:nvPr/>
        </p:nvGraphicFramePr>
        <p:xfrm>
          <a:off x="838199" y="4376791"/>
          <a:ext cx="10134601" cy="176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34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1927B-A9CF-3763-8D2A-FFE2D59E1C87}"/>
              </a:ext>
            </a:extLst>
          </p:cNvPr>
          <p:cNvSpPr>
            <a:spLocks noGrp="1"/>
          </p:cNvSpPr>
          <p:nvPr>
            <p:ph type="title"/>
          </p:nvPr>
        </p:nvSpPr>
        <p:spPr>
          <a:xfrm>
            <a:off x="838200" y="481985"/>
            <a:ext cx="10515600" cy="577081"/>
          </a:xfrm>
        </p:spPr>
        <p:txBody>
          <a:bodyPr anchor="ctr">
            <a:normAutofit/>
          </a:bodyPr>
          <a:lstStyle/>
          <a:p>
            <a:r>
              <a:rPr lang="en-US" dirty="0"/>
              <a:t>DEMO</a:t>
            </a:r>
          </a:p>
        </p:txBody>
      </p:sp>
      <p:pic>
        <p:nvPicPr>
          <p:cNvPr id="5" name="Imagen 3">
            <a:extLst>
              <a:ext uri="{FF2B5EF4-FFF2-40B4-BE49-F238E27FC236}">
                <a16:creationId xmlns:a16="http://schemas.microsoft.com/office/drawing/2014/main" id="{2CD785CC-12BD-4CD8-8B3B-B12417789041}"/>
              </a:ext>
            </a:extLst>
          </p:cNvPr>
          <p:cNvPicPr>
            <a:picLocks noChangeAspect="1"/>
          </p:cNvPicPr>
          <p:nvPr/>
        </p:nvPicPr>
        <p:blipFill rotWithShape="1">
          <a:blip r:embed="rId2">
            <a:extLst>
              <a:ext uri="{28A0092B-C50C-407E-A947-70E740481C1C}">
                <a14:useLocalDpi xmlns:a14="http://schemas.microsoft.com/office/drawing/2010/main" val="0"/>
              </a:ext>
            </a:extLst>
          </a:blip>
          <a:srcRect l="6321" r="14153" b="1"/>
          <a:stretch/>
        </p:blipFill>
        <p:spPr>
          <a:xfrm>
            <a:off x="838200" y="1352550"/>
            <a:ext cx="5181600" cy="4349133"/>
          </a:xfrm>
          <a:prstGeom prst="rect">
            <a:avLst/>
          </a:prstGeom>
          <a:noFill/>
        </p:spPr>
      </p:pic>
      <p:sp>
        <p:nvSpPr>
          <p:cNvPr id="10" name="Content Placeholder 3">
            <a:extLst>
              <a:ext uri="{FF2B5EF4-FFF2-40B4-BE49-F238E27FC236}">
                <a16:creationId xmlns:a16="http://schemas.microsoft.com/office/drawing/2014/main" id="{603268F6-DFDF-8FC7-81FF-64591A05356C}"/>
              </a:ext>
            </a:extLst>
          </p:cNvPr>
          <p:cNvSpPr>
            <a:spLocks noGrp="1"/>
          </p:cNvSpPr>
          <p:nvPr>
            <p:ph sz="half" idx="2"/>
          </p:nvPr>
        </p:nvSpPr>
        <p:spPr>
          <a:xfrm>
            <a:off x="6172200" y="2568539"/>
            <a:ext cx="5181600" cy="1623317"/>
          </a:xfrm>
        </p:spPr>
        <p:txBody>
          <a:bodyPr>
            <a:normAutofit fontScale="92500"/>
          </a:bodyPr>
          <a:lstStyle/>
          <a:p>
            <a:pPr marL="0" indent="0">
              <a:buNone/>
            </a:pPr>
            <a:r>
              <a:rPr lang="en-US" sz="3200" b="1" dirty="0"/>
              <a:t>SKYWATCH</a:t>
            </a:r>
            <a:r>
              <a:rPr lang="en-US" sz="3200" b="1" baseline="30000" dirty="0"/>
              <a:t>SM</a:t>
            </a:r>
            <a:r>
              <a:rPr lang="en-US" sz="3200" dirty="0"/>
              <a:t> </a:t>
            </a:r>
            <a:r>
              <a:rPr lang="en-US" sz="3200" dirty="0">
                <a:solidFill>
                  <a:schemeClr val="bg1">
                    <a:lumMod val="50000"/>
                  </a:schemeClr>
                </a:solidFill>
              </a:rPr>
              <a:t>RISK MANAGEMENT </a:t>
            </a:r>
            <a:r>
              <a:rPr lang="en-US" sz="3200" dirty="0">
                <a:solidFill>
                  <a:schemeClr val="tx1"/>
                </a:solidFill>
              </a:rPr>
              <a:t>AND </a:t>
            </a:r>
            <a:r>
              <a:rPr lang="en-US" sz="3200" dirty="0">
                <a:solidFill>
                  <a:schemeClr val="bg1">
                    <a:lumMod val="50000"/>
                  </a:schemeClr>
                </a:solidFill>
              </a:rPr>
              <a:t>CYBERSECURITY PLATFORM</a:t>
            </a:r>
          </a:p>
        </p:txBody>
      </p:sp>
      <p:sp>
        <p:nvSpPr>
          <p:cNvPr id="4" name="Slide Number Placeholder 3">
            <a:extLst>
              <a:ext uri="{FF2B5EF4-FFF2-40B4-BE49-F238E27FC236}">
                <a16:creationId xmlns:a16="http://schemas.microsoft.com/office/drawing/2014/main" id="{DBB94E86-6028-84C8-9F50-05F3DE836856}"/>
              </a:ext>
            </a:extLst>
          </p:cNvPr>
          <p:cNvSpPr>
            <a:spLocks noGrp="1"/>
          </p:cNvSpPr>
          <p:nvPr>
            <p:ph type="sldNum" sz="quarter" idx="4"/>
          </p:nvPr>
        </p:nvSpPr>
        <p:spPr>
          <a:xfrm>
            <a:off x="11353800" y="6383981"/>
            <a:ext cx="706189" cy="365125"/>
          </a:xfrm>
        </p:spPr>
        <p:txBody>
          <a:bodyPr anchor="ctr">
            <a:normAutofit/>
          </a:bodyPr>
          <a:lstStyle/>
          <a:p>
            <a:pPr>
              <a:spcAft>
                <a:spcPts val="600"/>
              </a:spcAft>
            </a:pPr>
            <a:fld id="{4CDB8E8E-BAFA-4611-BA60-742DAE38E715}" type="slidenum">
              <a:rPr lang="en-US" smtClean="0"/>
              <a:pPr>
                <a:spcAft>
                  <a:spcPts val="600"/>
                </a:spcAft>
              </a:pPr>
              <a:t>13</a:t>
            </a:fld>
            <a:endParaRPr lang="en-US"/>
          </a:p>
        </p:txBody>
      </p:sp>
    </p:spTree>
    <p:extLst>
      <p:ext uri="{BB962C8B-B14F-4D97-AF65-F5344CB8AC3E}">
        <p14:creationId xmlns:p14="http://schemas.microsoft.com/office/powerpoint/2010/main" val="106993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7F01710-1CFA-FC24-A0AF-CCF8C8069F48}"/>
              </a:ext>
            </a:extLst>
          </p:cNvPr>
          <p:cNvGraphicFramePr>
            <a:graphicFrameLocks noGrp="1"/>
          </p:cNvGraphicFramePr>
          <p:nvPr>
            <p:ph idx="1"/>
          </p:nvPr>
        </p:nvGraphicFramePr>
        <p:xfrm>
          <a:off x="838203" y="1230335"/>
          <a:ext cx="10515597" cy="5047168"/>
        </p:xfrm>
        <a:graphic>
          <a:graphicData uri="http://schemas.openxmlformats.org/drawingml/2006/table">
            <a:tbl>
              <a:tblPr firstRow="1" bandRow="1">
                <a:tableStyleId>{5C22544A-7EE6-4342-B048-85BDC9FD1C3A}</a:tableStyleId>
              </a:tblPr>
              <a:tblGrid>
                <a:gridCol w="2839945">
                  <a:extLst>
                    <a:ext uri="{9D8B030D-6E8A-4147-A177-3AD203B41FA5}">
                      <a16:colId xmlns:a16="http://schemas.microsoft.com/office/drawing/2014/main" val="716172937"/>
                    </a:ext>
                  </a:extLst>
                </a:gridCol>
                <a:gridCol w="2075380">
                  <a:extLst>
                    <a:ext uri="{9D8B030D-6E8A-4147-A177-3AD203B41FA5}">
                      <a16:colId xmlns:a16="http://schemas.microsoft.com/office/drawing/2014/main" val="913640120"/>
                    </a:ext>
                  </a:extLst>
                </a:gridCol>
                <a:gridCol w="5600272">
                  <a:extLst>
                    <a:ext uri="{9D8B030D-6E8A-4147-A177-3AD203B41FA5}">
                      <a16:colId xmlns:a16="http://schemas.microsoft.com/office/drawing/2014/main" val="890411764"/>
                    </a:ext>
                  </a:extLst>
                </a:gridCol>
              </a:tblGrid>
              <a:tr h="315448">
                <a:tc>
                  <a:txBody>
                    <a:bodyPr/>
                    <a:lstStyle/>
                    <a:p>
                      <a:r>
                        <a:rPr lang="en-US" sz="1400" dirty="0"/>
                        <a:t>SERVICE</a:t>
                      </a:r>
                    </a:p>
                  </a:txBody>
                  <a:tcPr/>
                </a:tc>
                <a:tc>
                  <a:txBody>
                    <a:bodyPr/>
                    <a:lstStyle/>
                    <a:p>
                      <a:r>
                        <a:rPr lang="en-US" sz="1400" dirty="0"/>
                        <a:t>GTP</a:t>
                      </a:r>
                    </a:p>
                  </a:txBody>
                  <a:tcPr/>
                </a:tc>
                <a:tc>
                  <a:txBody>
                    <a:bodyPr/>
                    <a:lstStyle/>
                    <a:p>
                      <a:r>
                        <a:rPr lang="en-US" sz="1400" dirty="0"/>
                        <a:t>Homologated Vendor</a:t>
                      </a:r>
                    </a:p>
                  </a:txBody>
                  <a:tcPr/>
                </a:tc>
                <a:extLst>
                  <a:ext uri="{0D108BD9-81ED-4DB2-BD59-A6C34878D82A}">
                    <a16:rowId xmlns:a16="http://schemas.microsoft.com/office/drawing/2014/main" val="2406686053"/>
                  </a:ext>
                </a:extLst>
              </a:tr>
              <a:tr h="315448">
                <a:tc>
                  <a:txBody>
                    <a:bodyPr/>
                    <a:lstStyle/>
                    <a:p>
                      <a:r>
                        <a:rPr lang="en-US" sz="1400" dirty="0"/>
                        <a:t>MSS-TAS</a:t>
                      </a:r>
                    </a:p>
                  </a:txBody>
                  <a:tcPr/>
                </a:tc>
                <a:tc>
                  <a:txBody>
                    <a:bodyPr/>
                    <a:lstStyle/>
                    <a:p>
                      <a:r>
                        <a:rPr lang="en-US" sz="1400" dirty="0"/>
                        <a:t>DUO SECURITY</a:t>
                      </a:r>
                    </a:p>
                  </a:txBody>
                  <a:tcPr/>
                </a:tc>
                <a:tc>
                  <a:txBody>
                    <a:bodyPr/>
                    <a:lstStyle/>
                    <a:p>
                      <a:r>
                        <a:rPr lang="en-US" sz="1400" dirty="0"/>
                        <a:t>none</a:t>
                      </a:r>
                    </a:p>
                  </a:txBody>
                  <a:tcPr/>
                </a:tc>
                <a:extLst>
                  <a:ext uri="{0D108BD9-81ED-4DB2-BD59-A6C34878D82A}">
                    <a16:rowId xmlns:a16="http://schemas.microsoft.com/office/drawing/2014/main" val="402574519"/>
                  </a:ext>
                </a:extLst>
              </a:tr>
              <a:tr h="315448">
                <a:tc>
                  <a:txBody>
                    <a:bodyPr/>
                    <a:lstStyle/>
                    <a:p>
                      <a:r>
                        <a:rPr lang="en-US" sz="1400" dirty="0"/>
                        <a:t>MSS-VME</a:t>
                      </a:r>
                    </a:p>
                  </a:txBody>
                  <a:tcPr/>
                </a:tc>
                <a:tc>
                  <a:txBody>
                    <a:bodyPr/>
                    <a:lstStyle/>
                    <a:p>
                      <a:r>
                        <a:rPr lang="en-US" sz="1400" dirty="0"/>
                        <a:t>TENABLE; BURP SUITE</a:t>
                      </a:r>
                    </a:p>
                  </a:txBody>
                  <a:tcPr/>
                </a:tc>
                <a:tc>
                  <a:txBody>
                    <a:bodyPr/>
                    <a:lstStyle/>
                    <a:p>
                      <a:r>
                        <a:rPr lang="en-US" sz="1400" dirty="0"/>
                        <a:t>none</a:t>
                      </a:r>
                    </a:p>
                  </a:txBody>
                  <a:tcPr/>
                </a:tc>
                <a:extLst>
                  <a:ext uri="{0D108BD9-81ED-4DB2-BD59-A6C34878D82A}">
                    <a16:rowId xmlns:a16="http://schemas.microsoft.com/office/drawing/2014/main" val="3312623099"/>
                  </a:ext>
                </a:extLst>
              </a:tr>
              <a:tr h="315448">
                <a:tc>
                  <a:txBody>
                    <a:bodyPr/>
                    <a:lstStyle/>
                    <a:p>
                      <a:r>
                        <a:rPr lang="en-US" sz="1400" dirty="0"/>
                        <a:t>MSS-VM</a:t>
                      </a:r>
                    </a:p>
                  </a:txBody>
                  <a:tcPr/>
                </a:tc>
                <a:tc>
                  <a:txBody>
                    <a:bodyPr/>
                    <a:lstStyle/>
                    <a:p>
                      <a:r>
                        <a:rPr lang="en-US" sz="1400" dirty="0"/>
                        <a:t>TENABLE</a:t>
                      </a:r>
                    </a:p>
                  </a:txBody>
                  <a:tcPr/>
                </a:tc>
                <a:tc>
                  <a:txBody>
                    <a:bodyPr/>
                    <a:lstStyle/>
                    <a:p>
                      <a:r>
                        <a:rPr lang="en-US" sz="1400" dirty="0"/>
                        <a:t>none</a:t>
                      </a:r>
                    </a:p>
                  </a:txBody>
                  <a:tcPr/>
                </a:tc>
                <a:extLst>
                  <a:ext uri="{0D108BD9-81ED-4DB2-BD59-A6C34878D82A}">
                    <a16:rowId xmlns:a16="http://schemas.microsoft.com/office/drawing/2014/main" val="2118627490"/>
                  </a:ext>
                </a:extLst>
              </a:tr>
              <a:tr h="31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MSS-BAS</a:t>
                      </a:r>
                    </a:p>
                  </a:txBody>
                  <a:tcPr/>
                </a:tc>
                <a:tc>
                  <a:txBody>
                    <a:bodyPr/>
                    <a:lstStyle/>
                    <a:p>
                      <a:r>
                        <a:rPr lang="en-US" sz="1400" dirty="0"/>
                        <a:t>CYMULATE</a:t>
                      </a:r>
                    </a:p>
                  </a:txBody>
                  <a:tcPr/>
                </a:tc>
                <a:tc>
                  <a:txBody>
                    <a:bodyPr/>
                    <a:lstStyle/>
                    <a:p>
                      <a:r>
                        <a:rPr lang="en-US" sz="1400" dirty="0"/>
                        <a:t>none</a:t>
                      </a:r>
                    </a:p>
                  </a:txBody>
                  <a:tcPr/>
                </a:tc>
                <a:extLst>
                  <a:ext uri="{0D108BD9-81ED-4DB2-BD59-A6C34878D82A}">
                    <a16:rowId xmlns:a16="http://schemas.microsoft.com/office/drawing/2014/main" val="3742343283"/>
                  </a:ext>
                </a:extLst>
              </a:tr>
              <a:tr h="315448">
                <a:tc>
                  <a:txBody>
                    <a:bodyPr/>
                    <a:lstStyle/>
                    <a:p>
                      <a:r>
                        <a:rPr lang="en-US" sz="1400" dirty="0"/>
                        <a:t>MSS-WAF; MSS-WAF-CLOUD</a:t>
                      </a:r>
                    </a:p>
                  </a:txBody>
                  <a:tcPr/>
                </a:tc>
                <a:tc>
                  <a:txBody>
                    <a:bodyPr/>
                    <a:lstStyle/>
                    <a:p>
                      <a:r>
                        <a:rPr lang="en-US" sz="1400" dirty="0"/>
                        <a:t>RADWARE</a:t>
                      </a:r>
                    </a:p>
                  </a:txBody>
                  <a:tcPr/>
                </a:tc>
                <a:tc>
                  <a:txBody>
                    <a:bodyPr/>
                    <a:lstStyle/>
                    <a:p>
                      <a:r>
                        <a:rPr lang="en-US" sz="1400" dirty="0"/>
                        <a:t>none</a:t>
                      </a:r>
                    </a:p>
                  </a:txBody>
                  <a:tcPr/>
                </a:tc>
                <a:extLst>
                  <a:ext uri="{0D108BD9-81ED-4DB2-BD59-A6C34878D82A}">
                    <a16:rowId xmlns:a16="http://schemas.microsoft.com/office/drawing/2014/main" val="1704215769"/>
                  </a:ext>
                </a:extLst>
              </a:tr>
              <a:tr h="315448">
                <a:tc>
                  <a:txBody>
                    <a:bodyPr/>
                    <a:lstStyle/>
                    <a:p>
                      <a:r>
                        <a:rPr lang="en-US" sz="1400" dirty="0"/>
                        <a:t>MSS-DDOS; MSS-DDOS-CLOUD</a:t>
                      </a:r>
                    </a:p>
                  </a:txBody>
                  <a:tcPr/>
                </a:tc>
                <a:tc>
                  <a:txBody>
                    <a:bodyPr/>
                    <a:lstStyle/>
                    <a:p>
                      <a:r>
                        <a:rPr lang="en-US" sz="1400" dirty="0"/>
                        <a:t>RADWARE</a:t>
                      </a:r>
                    </a:p>
                  </a:txBody>
                  <a:tcPr/>
                </a:tc>
                <a:tc>
                  <a:txBody>
                    <a:bodyPr/>
                    <a:lstStyle/>
                    <a:p>
                      <a:r>
                        <a:rPr lang="en-US" sz="1400" dirty="0"/>
                        <a:t>none</a:t>
                      </a:r>
                    </a:p>
                  </a:txBody>
                  <a:tcPr/>
                </a:tc>
                <a:extLst>
                  <a:ext uri="{0D108BD9-81ED-4DB2-BD59-A6C34878D82A}">
                    <a16:rowId xmlns:a16="http://schemas.microsoft.com/office/drawing/2014/main" val="3662223495"/>
                  </a:ext>
                </a:extLst>
              </a:tr>
              <a:tr h="315448">
                <a:tc>
                  <a:txBody>
                    <a:bodyPr/>
                    <a:lstStyle/>
                    <a:p>
                      <a:r>
                        <a:rPr lang="en-US" sz="1400" dirty="0"/>
                        <a:t>MSS-UTM</a:t>
                      </a:r>
                    </a:p>
                  </a:txBody>
                  <a:tcPr/>
                </a:tc>
                <a:tc>
                  <a:txBody>
                    <a:bodyPr/>
                    <a:lstStyle/>
                    <a:p>
                      <a:r>
                        <a:rPr lang="en-US" sz="1400" dirty="0"/>
                        <a:t>PALO ALTO</a:t>
                      </a:r>
                    </a:p>
                  </a:txBody>
                  <a:tcPr/>
                </a:tc>
                <a:tc>
                  <a:txBody>
                    <a:bodyPr/>
                    <a:lstStyle/>
                    <a:p>
                      <a:r>
                        <a:rPr lang="en-US" sz="1400" dirty="0"/>
                        <a:t>Candidates: CHECK POINT; FORTINET; CISCO</a:t>
                      </a:r>
                    </a:p>
                  </a:txBody>
                  <a:tcPr/>
                </a:tc>
                <a:extLst>
                  <a:ext uri="{0D108BD9-81ED-4DB2-BD59-A6C34878D82A}">
                    <a16:rowId xmlns:a16="http://schemas.microsoft.com/office/drawing/2014/main" val="4015832614"/>
                  </a:ext>
                </a:extLst>
              </a:tr>
              <a:tr h="315448">
                <a:tc>
                  <a:txBody>
                    <a:bodyPr/>
                    <a:lstStyle/>
                    <a:p>
                      <a:r>
                        <a:rPr lang="en-US" sz="1400" dirty="0"/>
                        <a:t>MSS-EDR</a:t>
                      </a:r>
                    </a:p>
                  </a:txBody>
                  <a:tcPr/>
                </a:tc>
                <a:tc>
                  <a:txBody>
                    <a:bodyPr/>
                    <a:lstStyle/>
                    <a:p>
                      <a:r>
                        <a:rPr lang="en-US" sz="1400" dirty="0"/>
                        <a:t>CYNET</a:t>
                      </a:r>
                    </a:p>
                  </a:txBody>
                  <a:tcPr/>
                </a:tc>
                <a:tc>
                  <a:txBody>
                    <a:bodyPr/>
                    <a:lstStyle/>
                    <a:p>
                      <a:r>
                        <a:rPr lang="en-US" sz="1400" dirty="0"/>
                        <a:t>Candidates: CROWD STRIKE; CARBON BLACK; MICROSOFT APT</a:t>
                      </a:r>
                    </a:p>
                  </a:txBody>
                  <a:tcPr/>
                </a:tc>
                <a:extLst>
                  <a:ext uri="{0D108BD9-81ED-4DB2-BD59-A6C34878D82A}">
                    <a16:rowId xmlns:a16="http://schemas.microsoft.com/office/drawing/2014/main" val="1865104690"/>
                  </a:ext>
                </a:extLst>
              </a:tr>
              <a:tr h="315448">
                <a:tc>
                  <a:txBody>
                    <a:bodyPr/>
                    <a:lstStyle/>
                    <a:p>
                      <a:r>
                        <a:rPr lang="en-US" sz="1400" dirty="0"/>
                        <a:t>MSS-DLP</a:t>
                      </a:r>
                    </a:p>
                  </a:txBody>
                  <a:tcPr/>
                </a:tc>
                <a:tc>
                  <a:txBody>
                    <a:bodyPr/>
                    <a:lstStyle/>
                    <a:p>
                      <a:r>
                        <a:rPr lang="en-US" sz="1400" dirty="0"/>
                        <a:t>ITSMINE</a:t>
                      </a:r>
                    </a:p>
                  </a:txBody>
                  <a:tcPr/>
                </a:tc>
                <a:tc>
                  <a:txBody>
                    <a:bodyPr/>
                    <a:lstStyle/>
                    <a:p>
                      <a:r>
                        <a:rPr lang="en-US" sz="1400" dirty="0"/>
                        <a:t>none</a:t>
                      </a:r>
                    </a:p>
                  </a:txBody>
                  <a:tcPr/>
                </a:tc>
                <a:extLst>
                  <a:ext uri="{0D108BD9-81ED-4DB2-BD59-A6C34878D82A}">
                    <a16:rowId xmlns:a16="http://schemas.microsoft.com/office/drawing/2014/main" val="2989616542"/>
                  </a:ext>
                </a:extLst>
              </a:tr>
              <a:tr h="315448">
                <a:tc>
                  <a:txBody>
                    <a:bodyPr/>
                    <a:lstStyle/>
                    <a:p>
                      <a:r>
                        <a:rPr lang="en-US" sz="1400" dirty="0"/>
                        <a:t>MSS-CSME; MSS-CSM</a:t>
                      </a:r>
                    </a:p>
                  </a:txBody>
                  <a:tcPr/>
                </a:tc>
                <a:tc>
                  <a:txBody>
                    <a:bodyPr/>
                    <a:lstStyle/>
                    <a:p>
                      <a:r>
                        <a:rPr lang="en-US" sz="1400" dirty="0"/>
                        <a:t>PAESSLER</a:t>
                      </a:r>
                    </a:p>
                  </a:txBody>
                  <a:tcPr/>
                </a:tc>
                <a:tc>
                  <a:txBody>
                    <a:bodyPr/>
                    <a:lstStyle/>
                    <a:p>
                      <a:r>
                        <a:rPr lang="en-US" sz="1400" dirty="0"/>
                        <a:t>none</a:t>
                      </a:r>
                    </a:p>
                  </a:txBody>
                  <a:tcPr/>
                </a:tc>
                <a:extLst>
                  <a:ext uri="{0D108BD9-81ED-4DB2-BD59-A6C34878D82A}">
                    <a16:rowId xmlns:a16="http://schemas.microsoft.com/office/drawing/2014/main" val="2809732178"/>
                  </a:ext>
                </a:extLst>
              </a:tr>
              <a:tr h="315448">
                <a:tc>
                  <a:txBody>
                    <a:bodyPr/>
                    <a:lstStyle/>
                    <a:p>
                      <a:r>
                        <a:rPr lang="en-US" sz="1400" dirty="0"/>
                        <a:t>MSS-SIEM; MSS-SOAR</a:t>
                      </a:r>
                    </a:p>
                  </a:txBody>
                  <a:tcPr/>
                </a:tc>
                <a:tc>
                  <a:txBody>
                    <a:bodyPr/>
                    <a:lstStyle/>
                    <a:p>
                      <a:r>
                        <a:rPr lang="en-US" sz="1400" dirty="0"/>
                        <a:t>SPLUNK</a:t>
                      </a:r>
                    </a:p>
                  </a:txBody>
                  <a:tcPr/>
                </a:tc>
                <a:tc>
                  <a:txBody>
                    <a:bodyPr/>
                    <a:lstStyle/>
                    <a:p>
                      <a:r>
                        <a:rPr lang="en-US" sz="1400" dirty="0"/>
                        <a:t>none</a:t>
                      </a:r>
                    </a:p>
                  </a:txBody>
                  <a:tcPr/>
                </a:tc>
                <a:extLst>
                  <a:ext uri="{0D108BD9-81ED-4DB2-BD59-A6C34878D82A}">
                    <a16:rowId xmlns:a16="http://schemas.microsoft.com/office/drawing/2014/main" val="2670889454"/>
                  </a:ext>
                </a:extLst>
              </a:tr>
              <a:tr h="315448">
                <a:tc>
                  <a:txBody>
                    <a:bodyPr/>
                    <a:lstStyle/>
                    <a:p>
                      <a:r>
                        <a:rPr lang="en-US" sz="1400" dirty="0"/>
                        <a:t>MSS-TPV</a:t>
                      </a:r>
                    </a:p>
                  </a:txBody>
                  <a:tcPr/>
                </a:tc>
                <a:tc>
                  <a:txBody>
                    <a:bodyPr/>
                    <a:lstStyle/>
                    <a:p>
                      <a:r>
                        <a:rPr lang="en-US" sz="1400" dirty="0"/>
                        <a:t>BITSIGHT</a:t>
                      </a:r>
                    </a:p>
                  </a:txBody>
                  <a:tcPr/>
                </a:tc>
                <a:tc>
                  <a:txBody>
                    <a:bodyPr/>
                    <a:lstStyle/>
                    <a:p>
                      <a:r>
                        <a:rPr lang="en-US" sz="1400" dirty="0"/>
                        <a:t>none</a:t>
                      </a:r>
                    </a:p>
                  </a:txBody>
                  <a:tcPr/>
                </a:tc>
                <a:extLst>
                  <a:ext uri="{0D108BD9-81ED-4DB2-BD59-A6C34878D82A}">
                    <a16:rowId xmlns:a16="http://schemas.microsoft.com/office/drawing/2014/main" val="2413680075"/>
                  </a:ext>
                </a:extLst>
              </a:tr>
              <a:tr h="315448">
                <a:tc>
                  <a:txBody>
                    <a:bodyPr/>
                    <a:lstStyle/>
                    <a:p>
                      <a:r>
                        <a:rPr lang="en-US" sz="1400" dirty="0"/>
                        <a:t>MSS-EPCM</a:t>
                      </a:r>
                    </a:p>
                  </a:txBody>
                  <a:tcPr/>
                </a:tc>
                <a:tc>
                  <a:txBody>
                    <a:bodyPr/>
                    <a:lstStyle/>
                    <a:p>
                      <a:r>
                        <a:rPr lang="en-US" sz="1400" dirty="0"/>
                        <a:t>PROMISEC</a:t>
                      </a:r>
                    </a:p>
                  </a:txBody>
                  <a:tcPr/>
                </a:tc>
                <a:tc>
                  <a:txBody>
                    <a:bodyPr/>
                    <a:lstStyle/>
                    <a:p>
                      <a:r>
                        <a:rPr lang="en-US" sz="1400" dirty="0"/>
                        <a:t>none</a:t>
                      </a:r>
                    </a:p>
                  </a:txBody>
                  <a:tcPr/>
                </a:tc>
                <a:extLst>
                  <a:ext uri="{0D108BD9-81ED-4DB2-BD59-A6C34878D82A}">
                    <a16:rowId xmlns:a16="http://schemas.microsoft.com/office/drawing/2014/main" val="351963462"/>
                  </a:ext>
                </a:extLst>
              </a:tr>
              <a:tr h="315448">
                <a:tc>
                  <a:txBody>
                    <a:bodyPr/>
                    <a:lstStyle/>
                    <a:p>
                      <a:r>
                        <a:rPr lang="en-US" sz="1400" dirty="0"/>
                        <a:t>MSS-INT-DW</a:t>
                      </a:r>
                    </a:p>
                  </a:txBody>
                  <a:tcPr/>
                </a:tc>
                <a:tc>
                  <a:txBody>
                    <a:bodyPr/>
                    <a:lstStyle/>
                    <a:p>
                      <a:r>
                        <a:rPr lang="en-US" sz="1400" dirty="0"/>
                        <a:t>CYBERSIXGILL</a:t>
                      </a:r>
                    </a:p>
                  </a:txBody>
                  <a:tcPr/>
                </a:tc>
                <a:tc>
                  <a:txBody>
                    <a:bodyPr/>
                    <a:lstStyle/>
                    <a:p>
                      <a:r>
                        <a:rPr lang="en-US" sz="1400" dirty="0"/>
                        <a:t>none</a:t>
                      </a:r>
                    </a:p>
                  </a:txBody>
                  <a:tcPr/>
                </a:tc>
                <a:extLst>
                  <a:ext uri="{0D108BD9-81ED-4DB2-BD59-A6C34878D82A}">
                    <a16:rowId xmlns:a16="http://schemas.microsoft.com/office/drawing/2014/main" val="4228411854"/>
                  </a:ext>
                </a:extLst>
              </a:tr>
              <a:tr h="315448">
                <a:tc>
                  <a:txBody>
                    <a:bodyPr/>
                    <a:lstStyle/>
                    <a:p>
                      <a:r>
                        <a:rPr lang="en-US" sz="1400" dirty="0"/>
                        <a:t>MSS-BRAND</a:t>
                      </a:r>
                    </a:p>
                  </a:txBody>
                  <a:tcPr/>
                </a:tc>
                <a:tc>
                  <a:txBody>
                    <a:bodyPr/>
                    <a:lstStyle/>
                    <a:p>
                      <a:r>
                        <a:rPr lang="en-US" sz="1400" dirty="0"/>
                        <a:t>BRANDSHIELD</a:t>
                      </a:r>
                    </a:p>
                  </a:txBody>
                  <a:tcPr/>
                </a:tc>
                <a:tc>
                  <a:txBody>
                    <a:bodyPr/>
                    <a:lstStyle/>
                    <a:p>
                      <a:r>
                        <a:rPr lang="en-US" sz="1400" dirty="0"/>
                        <a:t>none</a:t>
                      </a:r>
                    </a:p>
                  </a:txBody>
                  <a:tcPr/>
                </a:tc>
                <a:extLst>
                  <a:ext uri="{0D108BD9-81ED-4DB2-BD59-A6C34878D82A}">
                    <a16:rowId xmlns:a16="http://schemas.microsoft.com/office/drawing/2014/main" val="4033502534"/>
                  </a:ext>
                </a:extLst>
              </a:tr>
            </a:tbl>
          </a:graphicData>
        </a:graphic>
      </p:graphicFrame>
      <p:sp>
        <p:nvSpPr>
          <p:cNvPr id="3" name="Title 2">
            <a:extLst>
              <a:ext uri="{FF2B5EF4-FFF2-40B4-BE49-F238E27FC236}">
                <a16:creationId xmlns:a16="http://schemas.microsoft.com/office/drawing/2014/main" id="{62F92CF5-03F2-4F9F-69A7-7A27828A69A0}"/>
              </a:ext>
            </a:extLst>
          </p:cNvPr>
          <p:cNvSpPr>
            <a:spLocks noGrp="1"/>
          </p:cNvSpPr>
          <p:nvPr>
            <p:ph type="title"/>
          </p:nvPr>
        </p:nvSpPr>
        <p:spPr>
          <a:xfrm>
            <a:off x="838200" y="502760"/>
            <a:ext cx="10515600" cy="535531"/>
          </a:xfrm>
        </p:spPr>
        <p:txBody>
          <a:bodyPr/>
          <a:lstStyle/>
          <a:p>
            <a:r>
              <a:rPr lang="en-US" sz="3200" dirty="0"/>
              <a:t>Table of Services, GTP and Homologated Vendors</a:t>
            </a:r>
          </a:p>
        </p:txBody>
      </p:sp>
      <p:sp>
        <p:nvSpPr>
          <p:cNvPr id="4" name="Slide Number Placeholder 3">
            <a:extLst>
              <a:ext uri="{FF2B5EF4-FFF2-40B4-BE49-F238E27FC236}">
                <a16:creationId xmlns:a16="http://schemas.microsoft.com/office/drawing/2014/main" id="{8BB5A61A-0D82-0C7A-0D18-B1C009D0BE9D}"/>
              </a:ext>
            </a:extLst>
          </p:cNvPr>
          <p:cNvSpPr>
            <a:spLocks noGrp="1"/>
          </p:cNvSpPr>
          <p:nvPr>
            <p:ph type="sldNum" sz="quarter" idx="4"/>
          </p:nvPr>
        </p:nvSpPr>
        <p:spPr/>
        <p:txBody>
          <a:bodyPr/>
          <a:lstStyle/>
          <a:p>
            <a:fld id="{4CDB8E8E-BAFA-4611-BA60-742DAE38E715}" type="slidenum">
              <a:rPr lang="en-US" smtClean="0"/>
              <a:pPr/>
              <a:t>14</a:t>
            </a:fld>
            <a:endParaRPr lang="en-US"/>
          </a:p>
        </p:txBody>
      </p:sp>
    </p:spTree>
    <p:extLst>
      <p:ext uri="{BB962C8B-B14F-4D97-AF65-F5344CB8AC3E}">
        <p14:creationId xmlns:p14="http://schemas.microsoft.com/office/powerpoint/2010/main" val="210105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5B9F5A-2A65-4EE3-41C9-35514F4ED35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B8E8E-BAFA-4611-BA60-742DAE38E715}" type="slidenum">
              <a:rPr kumimoji="0" lang="en-US" sz="1400" b="0" i="0" u="none" strike="noStrike" kern="1200" cap="none" spc="0" normalizeH="0" baseline="0" noProof="0" smtClean="0">
                <a:ln>
                  <a:noFill/>
                </a:ln>
                <a:solidFill>
                  <a:srgbClr val="131D2B"/>
                </a:solidFill>
                <a:effectLst/>
                <a:uLnTx/>
                <a:uFillTx/>
                <a:latin typeface="RoadRadi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131D2B"/>
              </a:solidFill>
              <a:effectLst/>
              <a:uLnTx/>
              <a:uFillTx/>
              <a:latin typeface="RoadRadio"/>
              <a:ea typeface="+mn-ea"/>
              <a:cs typeface="+mn-cs"/>
            </a:endParaRPr>
          </a:p>
        </p:txBody>
      </p:sp>
      <p:graphicFrame>
        <p:nvGraphicFramePr>
          <p:cNvPr id="8" name="Table 7">
            <a:extLst>
              <a:ext uri="{FF2B5EF4-FFF2-40B4-BE49-F238E27FC236}">
                <a16:creationId xmlns:a16="http://schemas.microsoft.com/office/drawing/2014/main" id="{CC2ADE5E-AF1D-02E5-9470-0C7CB5582E1D}"/>
              </a:ext>
            </a:extLst>
          </p:cNvPr>
          <p:cNvGraphicFramePr>
            <a:graphicFrameLocks noGrp="1"/>
          </p:cNvGraphicFramePr>
          <p:nvPr/>
        </p:nvGraphicFramePr>
        <p:xfrm>
          <a:off x="132010" y="896740"/>
          <a:ext cx="11927979" cy="5514020"/>
        </p:xfrm>
        <a:graphic>
          <a:graphicData uri="http://schemas.openxmlformats.org/drawingml/2006/table">
            <a:tbl>
              <a:tblPr>
                <a:tableStyleId>{5C22544A-7EE6-4342-B048-85BDC9FD1C3A}</a:tableStyleId>
              </a:tblPr>
              <a:tblGrid>
                <a:gridCol w="1357742">
                  <a:extLst>
                    <a:ext uri="{9D8B030D-6E8A-4147-A177-3AD203B41FA5}">
                      <a16:colId xmlns:a16="http://schemas.microsoft.com/office/drawing/2014/main" val="1673254572"/>
                    </a:ext>
                  </a:extLst>
                </a:gridCol>
                <a:gridCol w="1909050">
                  <a:extLst>
                    <a:ext uri="{9D8B030D-6E8A-4147-A177-3AD203B41FA5}">
                      <a16:colId xmlns:a16="http://schemas.microsoft.com/office/drawing/2014/main" val="1562912470"/>
                    </a:ext>
                  </a:extLst>
                </a:gridCol>
                <a:gridCol w="2563175">
                  <a:extLst>
                    <a:ext uri="{9D8B030D-6E8A-4147-A177-3AD203B41FA5}">
                      <a16:colId xmlns:a16="http://schemas.microsoft.com/office/drawing/2014/main" val="4217635618"/>
                    </a:ext>
                  </a:extLst>
                </a:gridCol>
                <a:gridCol w="6098012">
                  <a:extLst>
                    <a:ext uri="{9D8B030D-6E8A-4147-A177-3AD203B41FA5}">
                      <a16:colId xmlns:a16="http://schemas.microsoft.com/office/drawing/2014/main" val="3329448081"/>
                    </a:ext>
                  </a:extLst>
                </a:gridCol>
              </a:tblGrid>
              <a:tr h="275724">
                <a:tc>
                  <a:txBody>
                    <a:bodyPr/>
                    <a:lstStyle/>
                    <a:p>
                      <a:pPr algn="ctr" fontAlgn="ctr"/>
                      <a:r>
                        <a:rPr lang="en-US" sz="900" b="1" u="sng" strike="noStrike">
                          <a:effectLst/>
                        </a:rPr>
                        <a:t>SKYWARCH Service Family</a:t>
                      </a:r>
                      <a:endParaRPr lang="en-US" sz="900" b="1" i="0" u="sng" strike="noStrike">
                        <a:solidFill>
                          <a:srgbClr val="FFFFFF"/>
                        </a:solidFill>
                        <a:effectLst/>
                        <a:latin typeface="Calibri" panose="020F0502020204030204" pitchFamily="34" charset="0"/>
                      </a:endParaRPr>
                    </a:p>
                  </a:txBody>
                  <a:tcPr marL="3444" marR="3444" marT="3444" marB="0" anchor="ctr"/>
                </a:tc>
                <a:tc>
                  <a:txBody>
                    <a:bodyPr/>
                    <a:lstStyle/>
                    <a:p>
                      <a:pPr algn="ctr" fontAlgn="ctr"/>
                      <a:r>
                        <a:rPr lang="en-US" sz="900" b="1" u="sng" strike="noStrike">
                          <a:effectLst/>
                        </a:rPr>
                        <a:t>SKYWATCH Services Included</a:t>
                      </a:r>
                      <a:endParaRPr lang="en-US" sz="900" b="1" i="0" u="sng" strike="noStrike">
                        <a:solidFill>
                          <a:srgbClr val="FFFFFF"/>
                        </a:solidFill>
                        <a:effectLst/>
                        <a:latin typeface="Calibri" panose="020F0502020204030204" pitchFamily="34" charset="0"/>
                      </a:endParaRPr>
                    </a:p>
                  </a:txBody>
                  <a:tcPr marL="3444" marR="3444" marT="3444" marB="0" anchor="ctr"/>
                </a:tc>
                <a:tc>
                  <a:txBody>
                    <a:bodyPr/>
                    <a:lstStyle/>
                    <a:p>
                      <a:pPr algn="ctr" fontAlgn="ctr"/>
                      <a:r>
                        <a:rPr lang="en-US" sz="900" b="1" u="sng" strike="noStrike">
                          <a:effectLst/>
                        </a:rPr>
                        <a:t>Name</a:t>
                      </a:r>
                      <a:endParaRPr lang="en-US" sz="900" b="1" i="0" u="sng" strike="noStrike">
                        <a:solidFill>
                          <a:srgbClr val="FFFFFF"/>
                        </a:solidFill>
                        <a:effectLst/>
                        <a:latin typeface="Calibri" panose="020F0502020204030204" pitchFamily="34" charset="0"/>
                      </a:endParaRPr>
                    </a:p>
                  </a:txBody>
                  <a:tcPr marL="3444" marR="3444" marT="3444" marB="0" anchor="ctr"/>
                </a:tc>
                <a:tc>
                  <a:txBody>
                    <a:bodyPr/>
                    <a:lstStyle/>
                    <a:p>
                      <a:pPr algn="ctr" fontAlgn="ctr"/>
                      <a:r>
                        <a:rPr lang="en-US" sz="900" b="1" u="sng" strike="noStrike" dirty="0">
                          <a:effectLst/>
                        </a:rPr>
                        <a:t>What is it?</a:t>
                      </a:r>
                      <a:endParaRPr lang="en-US" sz="900" b="1" i="0" u="sng" strike="noStrike" dirty="0">
                        <a:solidFill>
                          <a:srgbClr val="FFFFFF"/>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139354948"/>
                  </a:ext>
                </a:extLst>
              </a:tr>
              <a:tr h="275724">
                <a:tc>
                  <a:txBody>
                    <a:bodyPr/>
                    <a:lstStyle/>
                    <a:p>
                      <a:pPr algn="l" fontAlgn="ctr"/>
                      <a:r>
                        <a:rPr lang="en-US" sz="900" u="none" strike="noStrike">
                          <a:effectLst/>
                        </a:rPr>
                        <a:t>Skywatch Platform</a:t>
                      </a:r>
                      <a:endParaRPr lang="en-US" sz="900" b="1"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MSS-CSO</a:t>
                      </a:r>
                      <a:endParaRPr lang="en-US" sz="900" b="1"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Skywatch Platform</a:t>
                      </a:r>
                      <a:endParaRPr lang="en-US" sz="900" b="1"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Risk Management, Security and Compliance unified platform.  Process oriented.  Consolidates all information on a single platform.  Translation of information for Executives and Technical people.</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743944506"/>
                  </a:ext>
                </a:extLst>
              </a:tr>
              <a:tr h="151566">
                <a:tc rowSpan="17">
                  <a:txBody>
                    <a:bodyPr/>
                    <a:lstStyle/>
                    <a:p>
                      <a:pPr algn="ctr" fontAlgn="ctr"/>
                      <a:r>
                        <a:rPr lang="en-US" sz="900" u="none" strike="noStrike" dirty="0">
                          <a:effectLst/>
                        </a:rPr>
                        <a:t>External Attack Surface Management</a:t>
                      </a:r>
                      <a:endParaRPr lang="en-US" sz="900" b="1" i="0" u="none" strike="noStrike" dirty="0">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MSS-VME</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External Vulnerabilty Management</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External assets baselining, discovery, monitoring; external vulnerability handling as a lifecycle process.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455420802"/>
                  </a:ext>
                </a:extLst>
              </a:tr>
              <a:tr h="139571">
                <a:tc vMerge="1">
                  <a:txBody>
                    <a:bodyPr/>
                    <a:lstStyle/>
                    <a:p>
                      <a:endParaRPr lang="en-US"/>
                    </a:p>
                  </a:txBody>
                  <a:tcPr/>
                </a:tc>
                <a:tc>
                  <a:txBody>
                    <a:bodyPr/>
                    <a:lstStyle/>
                    <a:p>
                      <a:pPr algn="l" fontAlgn="ctr"/>
                      <a:r>
                        <a:rPr lang="en-US" sz="900" u="none" strike="noStrike">
                          <a:effectLst/>
                        </a:rPr>
                        <a:t>ESA</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External Security Assessment and Pentest</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External vulnerability testing and remediation support</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911318627"/>
                  </a:ext>
                </a:extLst>
              </a:tr>
              <a:tr h="139571">
                <a:tc vMerge="1">
                  <a:txBody>
                    <a:bodyPr/>
                    <a:lstStyle/>
                    <a:p>
                      <a:endParaRPr lang="en-US"/>
                    </a:p>
                  </a:txBody>
                  <a:tcPr/>
                </a:tc>
                <a:tc>
                  <a:txBody>
                    <a:bodyPr/>
                    <a:lstStyle/>
                    <a:p>
                      <a:pPr algn="l" fontAlgn="ctr"/>
                      <a:r>
                        <a:rPr lang="en-US" sz="900" u="none" strike="noStrike">
                          <a:effectLst/>
                        </a:rPr>
                        <a:t>MSS-BAS Immediate Threat</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Breach &amp; Attack Validation of Immediate Threats</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Immediate testing of newly found vulnerabilities and remediation handling.</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789241194"/>
                  </a:ext>
                </a:extLst>
              </a:tr>
              <a:tr h="139571">
                <a:tc vMerge="1">
                  <a:txBody>
                    <a:bodyPr/>
                    <a:lstStyle/>
                    <a:p>
                      <a:endParaRPr lang="en-US"/>
                    </a:p>
                  </a:txBody>
                  <a:tcPr/>
                </a:tc>
                <a:tc>
                  <a:txBody>
                    <a:bodyPr/>
                    <a:lstStyle/>
                    <a:p>
                      <a:pPr algn="l" fontAlgn="ctr"/>
                      <a:r>
                        <a:rPr lang="en-US" sz="900" u="none" strike="noStrike">
                          <a:effectLst/>
                        </a:rPr>
                        <a:t>MSS-BAS Email</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Email Controls Validation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Lifecycle testing of security controls for email with remediation handling.</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825945467"/>
                  </a:ext>
                </a:extLst>
              </a:tr>
              <a:tr h="176494">
                <a:tc vMerge="1">
                  <a:txBody>
                    <a:bodyPr/>
                    <a:lstStyle/>
                    <a:p>
                      <a:endParaRPr lang="en-US"/>
                    </a:p>
                  </a:txBody>
                  <a:tcPr/>
                </a:tc>
                <a:tc>
                  <a:txBody>
                    <a:bodyPr/>
                    <a:lstStyle/>
                    <a:p>
                      <a:pPr algn="l" fontAlgn="ctr"/>
                      <a:r>
                        <a:rPr lang="en-US" sz="900" u="none" strike="noStrike">
                          <a:effectLst/>
                        </a:rPr>
                        <a:t>MSS-BAS Browser</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Browser Controls Validation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Lifecycle testing of security controls to access files while navigating the Internet with remediation handling.</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623122279"/>
                  </a:ext>
                </a:extLst>
              </a:tr>
              <a:tr h="151566">
                <a:tc vMerge="1">
                  <a:txBody>
                    <a:bodyPr/>
                    <a:lstStyle/>
                    <a:p>
                      <a:endParaRPr lang="en-US"/>
                    </a:p>
                  </a:txBody>
                  <a:tcPr/>
                </a:tc>
                <a:tc>
                  <a:txBody>
                    <a:bodyPr/>
                    <a:lstStyle/>
                    <a:p>
                      <a:pPr algn="l" fontAlgn="ctr"/>
                      <a:r>
                        <a:rPr lang="en-US" sz="900" u="none" strike="noStrike">
                          <a:effectLst/>
                        </a:rPr>
                        <a:t>MSS-BAS WAF</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WAF Controls Validation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Lifecycle testing of security controls of the Internet facing servers with remediation handling.</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153963185"/>
                  </a:ext>
                </a:extLst>
              </a:tr>
              <a:tr h="151566">
                <a:tc vMerge="1">
                  <a:txBody>
                    <a:bodyPr/>
                    <a:lstStyle/>
                    <a:p>
                      <a:endParaRPr lang="en-US"/>
                    </a:p>
                  </a:txBody>
                  <a:tcPr/>
                </a:tc>
                <a:tc>
                  <a:txBody>
                    <a:bodyPr/>
                    <a:lstStyle/>
                    <a:p>
                      <a:pPr algn="l" fontAlgn="ctr"/>
                      <a:r>
                        <a:rPr lang="en-US" sz="900" u="none" strike="noStrike" dirty="0">
                          <a:effectLst/>
                        </a:rPr>
                        <a:t>MSS-INT-DW</a:t>
                      </a:r>
                      <a:endParaRPr lang="en-US" sz="900" b="0" i="0" u="none" strike="noStrike" dirty="0">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Threat Intelligence from DarkWeb</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Threat hunting on the dark web for information related to the assets of the organization</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304331911"/>
                  </a:ext>
                </a:extLst>
              </a:tr>
              <a:tr h="139571">
                <a:tc vMerge="1">
                  <a:txBody>
                    <a:bodyPr/>
                    <a:lstStyle/>
                    <a:p>
                      <a:endParaRPr lang="en-US"/>
                    </a:p>
                  </a:txBody>
                  <a:tcPr/>
                </a:tc>
                <a:tc>
                  <a:txBody>
                    <a:bodyPr/>
                    <a:lstStyle/>
                    <a:p>
                      <a:pPr algn="l" fontAlgn="ctr"/>
                      <a:r>
                        <a:rPr lang="en-US" sz="900" u="none" strike="noStrike">
                          <a:effectLst/>
                        </a:rPr>
                        <a:t>MSS-BRAND</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Brand Monitoring and Takedown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Brand monitoring and take-down</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2297157518"/>
                  </a:ext>
                </a:extLst>
              </a:tr>
              <a:tr h="176494">
                <a:tc vMerge="1">
                  <a:txBody>
                    <a:bodyPr/>
                    <a:lstStyle/>
                    <a:p>
                      <a:endParaRPr lang="en-US"/>
                    </a:p>
                  </a:txBody>
                  <a:tcPr/>
                </a:tc>
                <a:tc>
                  <a:txBody>
                    <a:bodyPr/>
                    <a:lstStyle/>
                    <a:p>
                      <a:pPr algn="l" fontAlgn="ctr"/>
                      <a:r>
                        <a:rPr lang="en-US" sz="900" u="none" strike="noStrike">
                          <a:effectLst/>
                        </a:rPr>
                        <a:t>MSS-EDR</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Endpoint Security</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Detection of suspicious and/or malicious activity in the endpoints; response in real-time to threats - perimeter systems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936432423"/>
                  </a:ext>
                </a:extLst>
              </a:tr>
              <a:tr h="139571">
                <a:tc vMerge="1">
                  <a:txBody>
                    <a:bodyPr/>
                    <a:lstStyle/>
                    <a:p>
                      <a:endParaRPr lang="en-US"/>
                    </a:p>
                  </a:txBody>
                  <a:tcPr/>
                </a:tc>
                <a:tc>
                  <a:txBody>
                    <a:bodyPr/>
                    <a:lstStyle/>
                    <a:p>
                      <a:pPr algn="l" fontAlgn="ctr"/>
                      <a:r>
                        <a:rPr lang="en-US" sz="900" u="none" strike="noStrike">
                          <a:effectLst/>
                        </a:rPr>
                        <a:t>MSS-GAP</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Compliance GAP Analysis automation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GAP analysis for multi-standards in real-time with remediation support</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464691965"/>
                  </a:ext>
                </a:extLst>
              </a:tr>
              <a:tr h="139571">
                <a:tc vMerge="1">
                  <a:txBody>
                    <a:bodyPr/>
                    <a:lstStyle/>
                    <a:p>
                      <a:endParaRPr lang="en-US"/>
                    </a:p>
                  </a:txBody>
                  <a:tcPr/>
                </a:tc>
                <a:tc>
                  <a:txBody>
                    <a:bodyPr/>
                    <a:lstStyle/>
                    <a:p>
                      <a:pPr algn="l" fontAlgn="ctr"/>
                      <a:r>
                        <a:rPr lang="en-US" sz="900" u="none" strike="noStrike">
                          <a:effectLst/>
                        </a:rPr>
                        <a:t>MSS-TPV</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Supply Chain Risk Monitoring</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Security scoring of third-party organizations and detailed external view of security</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692325027"/>
                  </a:ext>
                </a:extLst>
              </a:tr>
              <a:tr h="139571">
                <a:tc vMerge="1">
                  <a:txBody>
                    <a:bodyPr/>
                    <a:lstStyle/>
                    <a:p>
                      <a:endParaRPr lang="en-US"/>
                    </a:p>
                  </a:txBody>
                  <a:tcPr/>
                </a:tc>
                <a:tc>
                  <a:txBody>
                    <a:bodyPr/>
                    <a:lstStyle/>
                    <a:p>
                      <a:pPr algn="l" fontAlgn="ctr"/>
                      <a:r>
                        <a:rPr lang="en-US" sz="900" u="none" strike="noStrike">
                          <a:effectLst/>
                        </a:rPr>
                        <a:t>MSS-EPM</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Patch Management</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Patch management service for external systems</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90687042"/>
                  </a:ext>
                </a:extLst>
              </a:tr>
              <a:tr h="139571">
                <a:tc vMerge="1">
                  <a:txBody>
                    <a:bodyPr/>
                    <a:lstStyle/>
                    <a:p>
                      <a:endParaRPr lang="en-US"/>
                    </a:p>
                  </a:txBody>
                  <a:tcPr/>
                </a:tc>
                <a:tc>
                  <a:txBody>
                    <a:bodyPr/>
                    <a:lstStyle/>
                    <a:p>
                      <a:pPr algn="l" fontAlgn="ctr"/>
                      <a:r>
                        <a:rPr lang="en-US" sz="900" u="none" strike="noStrike">
                          <a:effectLst/>
                        </a:rPr>
                        <a:t>MSS-TAS</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Multifactor Authentication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Multi-factor authentication service</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2796301114"/>
                  </a:ext>
                </a:extLst>
              </a:tr>
              <a:tr h="139571">
                <a:tc vMerge="1">
                  <a:txBody>
                    <a:bodyPr/>
                    <a:lstStyle/>
                    <a:p>
                      <a:endParaRPr lang="en-US"/>
                    </a:p>
                  </a:txBody>
                  <a:tcPr/>
                </a:tc>
                <a:tc>
                  <a:txBody>
                    <a:bodyPr/>
                    <a:lstStyle/>
                    <a:p>
                      <a:pPr algn="l" fontAlgn="ctr"/>
                      <a:r>
                        <a:rPr lang="en-US" sz="900" u="none" strike="noStrike">
                          <a:effectLst/>
                        </a:rPr>
                        <a:t>MSS-CSM</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System Availability and Performance Monitoring</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Monitoring of availability and performance of external systems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217857279"/>
                  </a:ext>
                </a:extLst>
              </a:tr>
              <a:tr h="139571">
                <a:tc vMerge="1">
                  <a:txBody>
                    <a:bodyPr/>
                    <a:lstStyle/>
                    <a:p>
                      <a:endParaRPr lang="en-US"/>
                    </a:p>
                  </a:txBody>
                  <a:tcPr/>
                </a:tc>
                <a:tc>
                  <a:txBody>
                    <a:bodyPr/>
                    <a:lstStyle/>
                    <a:p>
                      <a:pPr algn="l" fontAlgn="ctr"/>
                      <a:r>
                        <a:rPr lang="en-US" sz="900" u="none" strike="noStrike">
                          <a:effectLst/>
                        </a:rPr>
                        <a:t>MSS-UTM</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UTM Security</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Monitoring and response to information from the firewalls.  Change Management.</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674463321"/>
                  </a:ext>
                </a:extLst>
              </a:tr>
              <a:tr h="139571">
                <a:tc vMerge="1">
                  <a:txBody>
                    <a:bodyPr/>
                    <a:lstStyle/>
                    <a:p>
                      <a:endParaRPr lang="en-US"/>
                    </a:p>
                  </a:txBody>
                  <a:tcPr/>
                </a:tc>
                <a:tc>
                  <a:txBody>
                    <a:bodyPr/>
                    <a:lstStyle/>
                    <a:p>
                      <a:pPr algn="l" fontAlgn="ctr"/>
                      <a:r>
                        <a:rPr lang="en-US" sz="900" u="none" strike="noStrike">
                          <a:effectLst/>
                        </a:rPr>
                        <a:t>MSS-WAF</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WAF Protection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Detection and protection of attacks to Internet facing web servers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4019277812"/>
                  </a:ext>
                </a:extLst>
              </a:tr>
              <a:tr h="139571">
                <a:tc vMerge="1">
                  <a:txBody>
                    <a:bodyPr/>
                    <a:lstStyle/>
                    <a:p>
                      <a:endParaRPr lang="en-US"/>
                    </a:p>
                  </a:txBody>
                  <a:tcPr/>
                </a:tc>
                <a:tc>
                  <a:txBody>
                    <a:bodyPr/>
                    <a:lstStyle/>
                    <a:p>
                      <a:pPr algn="l" fontAlgn="ctr"/>
                      <a:r>
                        <a:rPr lang="en-US" sz="900" u="none" strike="noStrike">
                          <a:effectLst/>
                        </a:rPr>
                        <a:t>MSS-DDoS</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DDoS Protection</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Detection and protection of intrusions and denial of service attacks.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868444488"/>
                  </a:ext>
                </a:extLst>
              </a:tr>
              <a:tr h="151566">
                <a:tc rowSpan="15">
                  <a:txBody>
                    <a:bodyPr/>
                    <a:lstStyle/>
                    <a:p>
                      <a:pPr algn="ctr" fontAlgn="ctr"/>
                      <a:r>
                        <a:rPr lang="en-US" sz="900" u="none" strike="noStrike" dirty="0">
                          <a:effectLst/>
                        </a:rPr>
                        <a:t>Internal Attack Surface Management</a:t>
                      </a:r>
                      <a:endParaRPr lang="en-US" sz="900" b="1" i="0" u="none" strike="noStrike" dirty="0">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MSS-VMI</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Internal Vulnerability Management</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Internal assets baselining, discovery, monitoring; internal vulnerability handling as a lifecycle process.</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41056477"/>
                  </a:ext>
                </a:extLst>
              </a:tr>
              <a:tr h="139571">
                <a:tc vMerge="1">
                  <a:txBody>
                    <a:bodyPr/>
                    <a:lstStyle/>
                    <a:p>
                      <a:endParaRPr lang="en-US" dirty="0"/>
                    </a:p>
                  </a:txBody>
                  <a:tcPr/>
                </a:tc>
                <a:tc>
                  <a:txBody>
                    <a:bodyPr/>
                    <a:lstStyle/>
                    <a:p>
                      <a:pPr algn="l" fontAlgn="ctr"/>
                      <a:r>
                        <a:rPr lang="en-US" sz="900" u="none" strike="noStrike" dirty="0">
                          <a:effectLst/>
                        </a:rPr>
                        <a:t>MSS-BAS DLP</a:t>
                      </a:r>
                      <a:endParaRPr lang="en-US" sz="900" b="0" i="0" u="none" strike="noStrike" dirty="0">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DLP Controls Validation</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Lifecycle testing of security controls to data exfiltration with remediation handling.</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449123782"/>
                  </a:ext>
                </a:extLst>
              </a:tr>
              <a:tr h="139571">
                <a:tc vMerge="1">
                  <a:txBody>
                    <a:bodyPr/>
                    <a:lstStyle/>
                    <a:p>
                      <a:endParaRPr lang="en-US"/>
                    </a:p>
                  </a:txBody>
                  <a:tcPr/>
                </a:tc>
                <a:tc>
                  <a:txBody>
                    <a:bodyPr/>
                    <a:lstStyle/>
                    <a:p>
                      <a:pPr algn="l" fontAlgn="ctr"/>
                      <a:r>
                        <a:rPr lang="en-US" sz="900" b="0" i="0" u="none" strike="noStrike" dirty="0">
                          <a:solidFill>
                            <a:srgbClr val="000000"/>
                          </a:solidFill>
                          <a:effectLst/>
                          <a:latin typeface="Calibri" panose="020F0502020204030204" pitchFamily="34" charset="0"/>
                        </a:rPr>
                        <a:t>ISA</a:t>
                      </a:r>
                    </a:p>
                  </a:txBody>
                  <a:tcPr marL="3444" marR="3444" marT="3444" marB="0" anchor="ctr"/>
                </a:tc>
                <a:tc>
                  <a:txBody>
                    <a:bodyPr/>
                    <a:lstStyle/>
                    <a:p>
                      <a:pPr algn="l" fontAlgn="ctr"/>
                      <a:r>
                        <a:rPr lang="en-US" sz="900" b="0" i="0" u="none" strike="noStrike" dirty="0">
                          <a:solidFill>
                            <a:srgbClr val="000000"/>
                          </a:solidFill>
                          <a:effectLst/>
                          <a:latin typeface="+mn-lt"/>
                        </a:rPr>
                        <a:t>Internal Security Assessment and Pentest</a:t>
                      </a:r>
                    </a:p>
                  </a:txBody>
                  <a:tcPr marL="3444" marR="3444" marT="3444" marB="0" anchor="ctr"/>
                </a:tc>
                <a:tc>
                  <a:txBody>
                    <a:bodyPr/>
                    <a:lstStyle/>
                    <a:p>
                      <a:pPr algn="l" fontAlgn="ctr"/>
                      <a:r>
                        <a:rPr lang="en-US" sz="900" b="0" i="0" u="none" strike="noStrike" dirty="0">
                          <a:solidFill>
                            <a:srgbClr val="000000"/>
                          </a:solidFill>
                          <a:effectLst/>
                          <a:latin typeface="+mn-lt"/>
                        </a:rPr>
                        <a:t>Internal vulnerability testing and remediation support</a:t>
                      </a:r>
                    </a:p>
                  </a:txBody>
                  <a:tcPr marL="3444" marR="3444" marT="3444" marB="0" anchor="ctr"/>
                </a:tc>
                <a:extLst>
                  <a:ext uri="{0D108BD9-81ED-4DB2-BD59-A6C34878D82A}">
                    <a16:rowId xmlns:a16="http://schemas.microsoft.com/office/drawing/2014/main" val="3452922491"/>
                  </a:ext>
                </a:extLst>
              </a:tr>
              <a:tr h="151566">
                <a:tc vMerge="1">
                  <a:txBody>
                    <a:bodyPr/>
                    <a:lstStyle/>
                    <a:p>
                      <a:endParaRPr lang="en-US"/>
                    </a:p>
                  </a:txBody>
                  <a:tcPr/>
                </a:tc>
                <a:tc>
                  <a:txBody>
                    <a:bodyPr/>
                    <a:lstStyle/>
                    <a:p>
                      <a:pPr algn="l" fontAlgn="ctr"/>
                      <a:r>
                        <a:rPr lang="en-US" sz="900" u="none" strike="noStrike" dirty="0">
                          <a:effectLst/>
                        </a:rPr>
                        <a:t>MSS-BAS EDR</a:t>
                      </a:r>
                      <a:endParaRPr lang="en-US" sz="900" b="0" i="0" u="none" strike="noStrike" dirty="0">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Endpoint Controls Validation</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Lifecycle testing of security controls to endpoint protection with remediation handling.</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376539606"/>
                  </a:ext>
                </a:extLst>
              </a:tr>
              <a:tr h="151566">
                <a:tc vMerge="1">
                  <a:txBody>
                    <a:bodyPr/>
                    <a:lstStyle/>
                    <a:p>
                      <a:endParaRPr lang="en-US"/>
                    </a:p>
                  </a:txBody>
                  <a:tcPr/>
                </a:tc>
                <a:tc>
                  <a:txBody>
                    <a:bodyPr/>
                    <a:lstStyle/>
                    <a:p>
                      <a:pPr algn="l" fontAlgn="ctr"/>
                      <a:r>
                        <a:rPr lang="en-US" sz="900" u="none" strike="noStrike">
                          <a:effectLst/>
                        </a:rPr>
                        <a:t>MSS-EDR</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Endpoint Security</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Detection of suspicious and/or malicious activity in the endpoints; response in real-time to threats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090153859"/>
                  </a:ext>
                </a:extLst>
              </a:tr>
              <a:tr h="139571">
                <a:tc vMerge="1">
                  <a:txBody>
                    <a:bodyPr/>
                    <a:lstStyle/>
                    <a:p>
                      <a:endParaRPr lang="en-US"/>
                    </a:p>
                  </a:txBody>
                  <a:tcPr/>
                </a:tc>
                <a:tc>
                  <a:txBody>
                    <a:bodyPr/>
                    <a:lstStyle/>
                    <a:p>
                      <a:pPr algn="l" fontAlgn="ctr"/>
                      <a:r>
                        <a:rPr lang="en-US" sz="900" u="none" strike="noStrike">
                          <a:effectLst/>
                        </a:rPr>
                        <a:t>MSS-EPM</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Patch Management</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Patch management service</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711588165"/>
                  </a:ext>
                </a:extLst>
              </a:tr>
              <a:tr h="139571">
                <a:tc vMerge="1">
                  <a:txBody>
                    <a:bodyPr/>
                    <a:lstStyle/>
                    <a:p>
                      <a:endParaRPr lang="en-US"/>
                    </a:p>
                  </a:txBody>
                  <a:tcPr/>
                </a:tc>
                <a:tc>
                  <a:txBody>
                    <a:bodyPr/>
                    <a:lstStyle/>
                    <a:p>
                      <a:pPr algn="l" fontAlgn="ctr"/>
                      <a:r>
                        <a:rPr lang="en-US" sz="900" u="none" strike="noStrike">
                          <a:effectLst/>
                        </a:rPr>
                        <a:t>MSS-TAS</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Multifactor Authentication</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Multi-factor authentication service</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290421444"/>
                  </a:ext>
                </a:extLst>
              </a:tr>
              <a:tr h="151566">
                <a:tc vMerge="1">
                  <a:txBody>
                    <a:bodyPr/>
                    <a:lstStyle/>
                    <a:p>
                      <a:endParaRPr lang="en-US"/>
                    </a:p>
                  </a:txBody>
                  <a:tcPr/>
                </a:tc>
                <a:tc>
                  <a:txBody>
                    <a:bodyPr/>
                    <a:lstStyle/>
                    <a:p>
                      <a:pPr algn="l" fontAlgn="ctr"/>
                      <a:r>
                        <a:rPr lang="en-US" sz="900" u="none" strike="noStrike">
                          <a:effectLst/>
                        </a:rPr>
                        <a:t>MSS-SIEM</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Managed SIEM</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Service to capture information from various sources to provide visibility, detection and response</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651284182"/>
                  </a:ext>
                </a:extLst>
              </a:tr>
              <a:tr h="151566">
                <a:tc vMerge="1">
                  <a:txBody>
                    <a:bodyPr/>
                    <a:lstStyle/>
                    <a:p>
                      <a:endParaRPr lang="en-US"/>
                    </a:p>
                  </a:txBody>
                  <a:tcPr/>
                </a:tc>
                <a:tc>
                  <a:txBody>
                    <a:bodyPr/>
                    <a:lstStyle/>
                    <a:p>
                      <a:pPr algn="l" fontAlgn="ctr"/>
                      <a:r>
                        <a:rPr lang="en-US" sz="900" u="none" strike="noStrike">
                          <a:effectLst/>
                        </a:rPr>
                        <a:t>MSS-PBA</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Managed SOAR</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Service to automate actions for efficient response in multi-platform environment at the client</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443330206"/>
                  </a:ext>
                </a:extLst>
              </a:tr>
              <a:tr h="139571">
                <a:tc vMerge="1">
                  <a:txBody>
                    <a:bodyPr/>
                    <a:lstStyle/>
                    <a:p>
                      <a:endParaRPr lang="en-US"/>
                    </a:p>
                  </a:txBody>
                  <a:tcPr/>
                </a:tc>
                <a:tc>
                  <a:txBody>
                    <a:bodyPr/>
                    <a:lstStyle/>
                    <a:p>
                      <a:pPr algn="l" fontAlgn="ctr"/>
                      <a:r>
                        <a:rPr lang="en-US" sz="900" u="none" strike="noStrike">
                          <a:effectLst/>
                        </a:rPr>
                        <a:t>MSS-BAS Phishing</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User awareness validation</a:t>
                      </a:r>
                      <a:endParaRPr lang="en-US" sz="900" b="0" i="0" u="none" strike="noStrike" dirty="0">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Determination of the level of awareness of internal personnel</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549072772"/>
                  </a:ext>
                </a:extLst>
              </a:tr>
              <a:tr h="139571">
                <a:tc vMerge="1">
                  <a:txBody>
                    <a:bodyPr/>
                    <a:lstStyle/>
                    <a:p>
                      <a:endParaRPr lang="en-US"/>
                    </a:p>
                  </a:txBody>
                  <a:tcPr/>
                </a:tc>
                <a:tc>
                  <a:txBody>
                    <a:bodyPr/>
                    <a:lstStyle/>
                    <a:p>
                      <a:pPr algn="l" fontAlgn="ctr"/>
                      <a:r>
                        <a:rPr lang="en-US" sz="900" u="none" strike="noStrike">
                          <a:effectLst/>
                        </a:rPr>
                        <a:t>MSS-CSM</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System Availability and Performance Monitoring</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Monitoring of availability and performance of all systems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4175793827"/>
                  </a:ext>
                </a:extLst>
              </a:tr>
              <a:tr h="139571">
                <a:tc vMerge="1">
                  <a:txBody>
                    <a:bodyPr/>
                    <a:lstStyle/>
                    <a:p>
                      <a:endParaRPr lang="en-US"/>
                    </a:p>
                  </a:txBody>
                  <a:tcPr/>
                </a:tc>
                <a:tc>
                  <a:txBody>
                    <a:bodyPr/>
                    <a:lstStyle/>
                    <a:p>
                      <a:pPr algn="l" fontAlgn="ctr"/>
                      <a:r>
                        <a:rPr lang="en-US" sz="900" u="none" strike="noStrike">
                          <a:effectLst/>
                        </a:rPr>
                        <a:t>MSS-IAM</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Identity and Access Management</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2461186664"/>
                  </a:ext>
                </a:extLst>
              </a:tr>
              <a:tr h="151566">
                <a:tc vMerge="1">
                  <a:txBody>
                    <a:bodyPr/>
                    <a:lstStyle/>
                    <a:p>
                      <a:endParaRPr lang="en-US"/>
                    </a:p>
                  </a:txBody>
                  <a:tcPr/>
                </a:tc>
                <a:tc>
                  <a:txBody>
                    <a:bodyPr/>
                    <a:lstStyle/>
                    <a:p>
                      <a:pPr algn="l" fontAlgn="ctr"/>
                      <a:r>
                        <a:rPr lang="en-US" sz="900" u="none" strike="noStrike">
                          <a:effectLst/>
                        </a:rPr>
                        <a:t>MSS-EPCM</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Endpoint Configuration Management</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Baseling of configuration management and detection of gaps with remediation support</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4284453647"/>
                  </a:ext>
                </a:extLst>
              </a:tr>
              <a:tr h="275724">
                <a:tc vMerge="1">
                  <a:txBody>
                    <a:bodyPr/>
                    <a:lstStyle/>
                    <a:p>
                      <a:endParaRPr lang="en-US"/>
                    </a:p>
                  </a:txBody>
                  <a:tcPr/>
                </a:tc>
                <a:tc>
                  <a:txBody>
                    <a:bodyPr/>
                    <a:lstStyle/>
                    <a:p>
                      <a:pPr algn="l" fontAlgn="ctr"/>
                      <a:r>
                        <a:rPr lang="en-US" sz="900" u="none" strike="noStrike">
                          <a:effectLst/>
                        </a:rPr>
                        <a:t>MSS-DLP</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Data Loss Prevention and Protection</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Monitoring of attempts to exfiltrate data; protection against data leakage.  On-going improvement of the awareness of internal personnel in handling of confidential documents.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1518870830"/>
                  </a:ext>
                </a:extLst>
              </a:tr>
              <a:tr h="139571">
                <a:tc vMerge="1">
                  <a:txBody>
                    <a:bodyPr/>
                    <a:lstStyle/>
                    <a:p>
                      <a:endParaRPr lang="en-US"/>
                    </a:p>
                  </a:txBody>
                  <a:tcPr/>
                </a:tc>
                <a:tc>
                  <a:txBody>
                    <a:bodyPr/>
                    <a:lstStyle/>
                    <a:p>
                      <a:pPr algn="l" fontAlgn="ctr"/>
                      <a:r>
                        <a:rPr lang="en-US" sz="900" u="none" strike="noStrike">
                          <a:effectLst/>
                        </a:rPr>
                        <a:t>MSS-USB</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USB Management</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Detection and protection of files in USB drives.</a:t>
                      </a:r>
                      <a:endParaRPr lang="en-US" sz="900" b="0" i="0" u="none" strike="noStrike">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3750969279"/>
                  </a:ext>
                </a:extLst>
              </a:tr>
              <a:tr h="151566">
                <a:tc>
                  <a:txBody>
                    <a:bodyPr/>
                    <a:lstStyle/>
                    <a:p>
                      <a:pPr algn="l" fontAlgn="ctr"/>
                      <a:r>
                        <a:rPr lang="en-US" sz="900" u="none" strike="noStrike">
                          <a:effectLst/>
                        </a:rPr>
                        <a:t>Cyber Range Training</a:t>
                      </a:r>
                      <a:endParaRPr lang="en-US" sz="900" b="1"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Cyber-Range</a:t>
                      </a:r>
                      <a:endParaRPr lang="en-US" sz="900" b="0" i="0" u="none" strike="noStrike">
                        <a:solidFill>
                          <a:srgbClr val="FFFFFF"/>
                        </a:solidFill>
                        <a:effectLst/>
                        <a:latin typeface="Calibri" panose="020F0502020204030204" pitchFamily="34" charset="0"/>
                      </a:endParaRPr>
                    </a:p>
                  </a:txBody>
                  <a:tcPr marL="3444" marR="3444" marT="3444" marB="0" anchor="ctr"/>
                </a:tc>
                <a:tc>
                  <a:txBody>
                    <a:bodyPr/>
                    <a:lstStyle/>
                    <a:p>
                      <a:pPr algn="l"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444" marR="3444" marT="3444" marB="0" anchor="ctr"/>
                </a:tc>
                <a:tc>
                  <a:txBody>
                    <a:bodyPr/>
                    <a:lstStyle/>
                    <a:p>
                      <a:pPr algn="l" fontAlgn="ctr"/>
                      <a:r>
                        <a:rPr lang="en-US" sz="900" u="none" strike="noStrike" dirty="0">
                          <a:effectLst/>
                        </a:rPr>
                        <a:t>SOC and Red Team training on Cyber Range Platform</a:t>
                      </a:r>
                      <a:endParaRPr lang="en-US" sz="900" b="0" i="0" u="none" strike="noStrike" dirty="0">
                        <a:solidFill>
                          <a:srgbClr val="000000"/>
                        </a:solidFill>
                        <a:effectLst/>
                        <a:latin typeface="Calibri" panose="020F0502020204030204" pitchFamily="34" charset="0"/>
                      </a:endParaRPr>
                    </a:p>
                  </a:txBody>
                  <a:tcPr marL="3444" marR="3444" marT="3444" marB="0" anchor="ctr"/>
                </a:tc>
                <a:extLst>
                  <a:ext uri="{0D108BD9-81ED-4DB2-BD59-A6C34878D82A}">
                    <a16:rowId xmlns:a16="http://schemas.microsoft.com/office/drawing/2014/main" val="209519124"/>
                  </a:ext>
                </a:extLst>
              </a:tr>
            </a:tbl>
          </a:graphicData>
        </a:graphic>
      </p:graphicFrame>
      <p:sp>
        <p:nvSpPr>
          <p:cNvPr id="7" name="Title 2">
            <a:extLst>
              <a:ext uri="{FF2B5EF4-FFF2-40B4-BE49-F238E27FC236}">
                <a16:creationId xmlns:a16="http://schemas.microsoft.com/office/drawing/2014/main" id="{EDE4341F-E099-F31E-F0C3-BFC205A2AE71}"/>
              </a:ext>
            </a:extLst>
          </p:cNvPr>
          <p:cNvSpPr>
            <a:spLocks noGrp="1"/>
          </p:cNvSpPr>
          <p:nvPr>
            <p:ph type="title"/>
          </p:nvPr>
        </p:nvSpPr>
        <p:spPr>
          <a:xfrm>
            <a:off x="132010" y="79402"/>
            <a:ext cx="11927979" cy="739754"/>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200" b="1" dirty="0">
                <a:solidFill>
                  <a:schemeClr val="bg1">
                    <a:lumMod val="50000"/>
                  </a:schemeClr>
                </a:solidFill>
                <a:latin typeface="+mj-lt"/>
              </a:rPr>
              <a:t>SKYWATCH</a:t>
            </a:r>
            <a:r>
              <a:rPr lang="en-US" sz="1600" b="1" baseline="72000" dirty="0">
                <a:solidFill>
                  <a:schemeClr val="bg1">
                    <a:lumMod val="50000"/>
                  </a:schemeClr>
                </a:solidFill>
                <a:latin typeface="+mj-lt"/>
              </a:rPr>
              <a:t>SM</a:t>
            </a:r>
            <a:r>
              <a:rPr lang="en-US" sz="1800" b="1" baseline="72000" dirty="0">
                <a:solidFill>
                  <a:schemeClr val="tx2"/>
                </a:solidFill>
                <a:latin typeface="+mj-lt"/>
              </a:rPr>
              <a:t> </a:t>
            </a:r>
            <a:r>
              <a:rPr lang="en-US" sz="3200" b="1" dirty="0">
                <a:solidFill>
                  <a:srgbClr val="000000"/>
                </a:solidFill>
                <a:latin typeface="+mj-lt"/>
              </a:rPr>
              <a:t> RISK MANAGEMENT PLATFORM SCOPE</a:t>
            </a:r>
          </a:p>
        </p:txBody>
      </p:sp>
    </p:spTree>
    <p:extLst>
      <p:ext uri="{BB962C8B-B14F-4D97-AF65-F5344CB8AC3E}">
        <p14:creationId xmlns:p14="http://schemas.microsoft.com/office/powerpoint/2010/main" val="392601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a:extLst>
              <a:ext uri="{FF2B5EF4-FFF2-40B4-BE49-F238E27FC236}">
                <a16:creationId xmlns:a16="http://schemas.microsoft.com/office/drawing/2014/main" id="{E73AA3D3-0583-1682-945C-1C47F6FAF83A}"/>
              </a:ext>
            </a:extLst>
          </p:cNvPr>
          <p:cNvSpPr>
            <a:spLocks noGrp="1"/>
          </p:cNvSpPr>
          <p:nvPr>
            <p:ph type="title"/>
          </p:nvPr>
        </p:nvSpPr>
        <p:spPr>
          <a:xfrm>
            <a:off x="838199" y="350411"/>
            <a:ext cx="10584545" cy="840230"/>
          </a:xfrm>
        </p:spPr>
        <p:txBody>
          <a:bodyPr/>
          <a:lstStyle/>
          <a:p>
            <a:pPr algn="ctr"/>
            <a:r>
              <a:rPr lang="en-US" sz="5400" b="1" dirty="0">
                <a:solidFill>
                  <a:schemeClr val="bg1">
                    <a:lumMod val="50000"/>
                  </a:schemeClr>
                </a:solidFill>
              </a:rPr>
              <a:t>GLESEC</a:t>
            </a:r>
            <a:r>
              <a:rPr lang="en-US" sz="5400" b="1" dirty="0"/>
              <a:t> </a:t>
            </a:r>
            <a:r>
              <a:rPr lang="en-US" sz="5400" b="1" dirty="0">
                <a:solidFill>
                  <a:srgbClr val="000000"/>
                </a:solidFill>
              </a:rPr>
              <a:t>AT A GLANCE</a:t>
            </a:r>
          </a:p>
        </p:txBody>
      </p:sp>
      <p:sp>
        <p:nvSpPr>
          <p:cNvPr id="33" name="Content Placeholder 4">
            <a:extLst>
              <a:ext uri="{FF2B5EF4-FFF2-40B4-BE49-F238E27FC236}">
                <a16:creationId xmlns:a16="http://schemas.microsoft.com/office/drawing/2014/main" id="{CA1994E8-F96C-1ED4-A5E0-33C826AEA481}"/>
              </a:ext>
            </a:extLst>
          </p:cNvPr>
          <p:cNvSpPr>
            <a:spLocks noGrp="1"/>
          </p:cNvSpPr>
          <p:nvPr>
            <p:ph sz="half" idx="2"/>
          </p:nvPr>
        </p:nvSpPr>
        <p:spPr>
          <a:xfrm>
            <a:off x="1505122" y="2305418"/>
            <a:ext cx="1690254" cy="276999"/>
          </a:xfrm>
        </p:spPr>
        <p:txBody>
          <a:bodyPr wrap="square">
            <a:spAutoFit/>
          </a:bodyPr>
          <a:lstStyle/>
          <a:p>
            <a:r>
              <a:rPr lang="en-US" dirty="0">
                <a:latin typeface="Avenir Next LT Pro" panose="020B0504020202020204" pitchFamily="34" charset="0"/>
              </a:rPr>
              <a:t>2003 in New Jersey</a:t>
            </a:r>
          </a:p>
        </p:txBody>
      </p:sp>
      <p:sp>
        <p:nvSpPr>
          <p:cNvPr id="34" name="Content Placeholder 11">
            <a:extLst>
              <a:ext uri="{FF2B5EF4-FFF2-40B4-BE49-F238E27FC236}">
                <a16:creationId xmlns:a16="http://schemas.microsoft.com/office/drawing/2014/main" id="{CD624989-C109-9C52-B5FD-86724DA3960A}"/>
              </a:ext>
            </a:extLst>
          </p:cNvPr>
          <p:cNvSpPr txBox="1">
            <a:spLocks/>
          </p:cNvSpPr>
          <p:nvPr/>
        </p:nvSpPr>
        <p:spPr>
          <a:xfrm>
            <a:off x="4515652" y="2305418"/>
            <a:ext cx="2915101" cy="615553"/>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2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Adaptive Managed Security Services</a:t>
            </a:r>
          </a:p>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2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Risk Management</a:t>
            </a:r>
          </a:p>
        </p:txBody>
      </p:sp>
      <p:sp>
        <p:nvSpPr>
          <p:cNvPr id="35" name="Slide Number Placeholder 3">
            <a:extLst>
              <a:ext uri="{FF2B5EF4-FFF2-40B4-BE49-F238E27FC236}">
                <a16:creationId xmlns:a16="http://schemas.microsoft.com/office/drawing/2014/main" id="{C8D2E899-7AC2-8BA3-5F49-D796F0639BD2}"/>
              </a:ext>
            </a:extLst>
          </p:cNvPr>
          <p:cNvSpPr>
            <a:spLocks noGrp="1"/>
          </p:cNvSpPr>
          <p:nvPr>
            <p:ph type="sldNum" sz="quarter" idx="4"/>
          </p:nvPr>
        </p:nvSpPr>
        <p:spPr>
          <a:xfrm>
            <a:off x="11353800" y="6383981"/>
            <a:ext cx="70618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B8E8E-BAFA-4611-BA60-742DAE38E715}" type="slidenum">
              <a:rPr kumimoji="0" lang="en-US" sz="1400" b="0" i="0" u="none" strike="noStrike" kern="1200" cap="none" spc="0" normalizeH="0" baseline="0" noProof="0" smtClean="0">
                <a:ln>
                  <a:noFill/>
                </a:ln>
                <a:solidFill>
                  <a:srgbClr val="131D2B"/>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131D2B"/>
              </a:solidFill>
              <a:effectLst/>
              <a:uLnTx/>
              <a:uFillTx/>
              <a:latin typeface="Avenir Next LT Pro" panose="020B0504020202020204" pitchFamily="34" charset="0"/>
              <a:ea typeface="+mn-ea"/>
              <a:cs typeface="+mn-cs"/>
            </a:endParaRPr>
          </a:p>
        </p:txBody>
      </p:sp>
      <p:sp>
        <p:nvSpPr>
          <p:cNvPr id="36" name="Content Placeholder 19">
            <a:extLst>
              <a:ext uri="{FF2B5EF4-FFF2-40B4-BE49-F238E27FC236}">
                <a16:creationId xmlns:a16="http://schemas.microsoft.com/office/drawing/2014/main" id="{0E17FA0B-A702-E68F-685B-4D0876EC406F}"/>
              </a:ext>
            </a:extLst>
          </p:cNvPr>
          <p:cNvSpPr txBox="1">
            <a:spLocks/>
          </p:cNvSpPr>
          <p:nvPr/>
        </p:nvSpPr>
        <p:spPr>
          <a:xfrm>
            <a:off x="1585587" y="5184390"/>
            <a:ext cx="2463898" cy="52322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4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Emerging technology companies in the industry</a:t>
            </a:r>
          </a:p>
        </p:txBody>
      </p:sp>
      <p:sp>
        <p:nvSpPr>
          <p:cNvPr id="37" name="Text Placeholder 5">
            <a:extLst>
              <a:ext uri="{FF2B5EF4-FFF2-40B4-BE49-F238E27FC236}">
                <a16:creationId xmlns:a16="http://schemas.microsoft.com/office/drawing/2014/main" id="{2F59CD12-0D7F-61AB-B7BC-377D9B8EFBFB}"/>
              </a:ext>
            </a:extLst>
          </p:cNvPr>
          <p:cNvSpPr txBox="1">
            <a:spLocks/>
          </p:cNvSpPr>
          <p:nvPr/>
        </p:nvSpPr>
        <p:spPr>
          <a:xfrm>
            <a:off x="4515652" y="1546415"/>
            <a:ext cx="3123593" cy="712183"/>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800" b="1" i="0" u="none" strike="noStrike" kern="1200" cap="none" spc="0" normalizeH="0" baseline="0" noProof="0" dirty="0">
                <a:ln>
                  <a:noFill/>
                </a:ln>
                <a:solidFill>
                  <a:srgbClr val="3A6E69"/>
                </a:solidFill>
                <a:effectLst/>
                <a:uLnTx/>
                <a:uFillTx/>
                <a:latin typeface="RoadRadio"/>
                <a:ea typeface="Verdana" panose="020B0604030504040204" pitchFamily="34" charset="0"/>
                <a:cs typeface="Calibri" panose="020F0502020204030204" pitchFamily="34" charset="0"/>
              </a:rPr>
              <a:t>Self-performed</a:t>
            </a:r>
          </a:p>
        </p:txBody>
      </p:sp>
      <p:sp>
        <p:nvSpPr>
          <p:cNvPr id="39" name="Text Placeholder 5">
            <a:extLst>
              <a:ext uri="{FF2B5EF4-FFF2-40B4-BE49-F238E27FC236}">
                <a16:creationId xmlns:a16="http://schemas.microsoft.com/office/drawing/2014/main" id="{D41F7A17-E5FD-03AE-AF6C-39F01C02CBE0}"/>
              </a:ext>
            </a:extLst>
          </p:cNvPr>
          <p:cNvSpPr txBox="1">
            <a:spLocks/>
          </p:cNvSpPr>
          <p:nvPr/>
        </p:nvSpPr>
        <p:spPr>
          <a:xfrm>
            <a:off x="6488274" y="4139966"/>
            <a:ext cx="2253790" cy="410562"/>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800" b="1" i="0" u="none" strike="noStrike" kern="1200" cap="none" spc="0" normalizeH="0" baseline="0" noProof="0" dirty="0">
                <a:ln>
                  <a:noFill/>
                </a:ln>
                <a:solidFill>
                  <a:srgbClr val="3A6E69"/>
                </a:solidFill>
                <a:effectLst/>
                <a:uLnTx/>
                <a:uFillTx/>
                <a:latin typeface="RoadRadio"/>
                <a:ea typeface="Verdana" panose="020B0604030504040204" pitchFamily="34" charset="0"/>
                <a:cs typeface="Calibri" panose="020F0502020204030204" pitchFamily="34" charset="0"/>
              </a:rPr>
              <a:t>Personnel</a:t>
            </a:r>
          </a:p>
        </p:txBody>
      </p:sp>
      <p:sp>
        <p:nvSpPr>
          <p:cNvPr id="40" name="Text Placeholder 5">
            <a:extLst>
              <a:ext uri="{FF2B5EF4-FFF2-40B4-BE49-F238E27FC236}">
                <a16:creationId xmlns:a16="http://schemas.microsoft.com/office/drawing/2014/main" id="{6D550A72-271D-963E-8494-F55750E95029}"/>
              </a:ext>
            </a:extLst>
          </p:cNvPr>
          <p:cNvSpPr txBox="1">
            <a:spLocks/>
          </p:cNvSpPr>
          <p:nvPr/>
        </p:nvSpPr>
        <p:spPr>
          <a:xfrm>
            <a:off x="1505122" y="1708543"/>
            <a:ext cx="2330689" cy="410562"/>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800" b="1" i="0" u="none" strike="noStrike" kern="1200" cap="none" spc="0" normalizeH="0" baseline="0" noProof="0" dirty="0">
                <a:ln>
                  <a:noFill/>
                </a:ln>
                <a:solidFill>
                  <a:srgbClr val="3A6E69"/>
                </a:solidFill>
                <a:effectLst/>
                <a:uLnTx/>
                <a:uFillTx/>
                <a:latin typeface="RoadRadio"/>
                <a:ea typeface="Verdana" panose="020B0604030504040204" pitchFamily="34" charset="0"/>
                <a:cs typeface="Calibri" panose="020F0502020204030204" pitchFamily="34" charset="0"/>
              </a:rPr>
              <a:t>FOUNDED</a:t>
            </a:r>
          </a:p>
        </p:txBody>
      </p:sp>
      <p:sp>
        <p:nvSpPr>
          <p:cNvPr id="41" name="Content Placeholder 11">
            <a:extLst>
              <a:ext uri="{FF2B5EF4-FFF2-40B4-BE49-F238E27FC236}">
                <a16:creationId xmlns:a16="http://schemas.microsoft.com/office/drawing/2014/main" id="{045BBFA6-F366-AB51-B5B5-5869C0C06032}"/>
              </a:ext>
            </a:extLst>
          </p:cNvPr>
          <p:cNvSpPr txBox="1">
            <a:spLocks/>
          </p:cNvSpPr>
          <p:nvPr/>
        </p:nvSpPr>
        <p:spPr>
          <a:xfrm>
            <a:off x="4515653" y="2980366"/>
            <a:ext cx="2689014" cy="615553"/>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2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Compliance</a:t>
            </a:r>
          </a:p>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2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Security Professional Services</a:t>
            </a:r>
          </a:p>
        </p:txBody>
      </p:sp>
      <p:sp>
        <p:nvSpPr>
          <p:cNvPr id="42" name="Content Placeholder 19">
            <a:extLst>
              <a:ext uri="{FF2B5EF4-FFF2-40B4-BE49-F238E27FC236}">
                <a16:creationId xmlns:a16="http://schemas.microsoft.com/office/drawing/2014/main" id="{E347F680-F595-5E40-20BC-869FFA003C22}"/>
              </a:ext>
            </a:extLst>
          </p:cNvPr>
          <p:cNvSpPr txBox="1">
            <a:spLocks/>
          </p:cNvSpPr>
          <p:nvPr/>
        </p:nvSpPr>
        <p:spPr>
          <a:xfrm>
            <a:off x="8423025" y="5484306"/>
            <a:ext cx="1670544" cy="427233"/>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50000"/>
              </a:lnSpc>
              <a:spcBef>
                <a:spcPts val="600"/>
              </a:spcBef>
              <a:spcAft>
                <a:spcPts val="600"/>
              </a:spcAft>
              <a:buClr>
                <a:srgbClr val="55718D"/>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Orlando, FL, USA</a:t>
            </a:r>
          </a:p>
          <a:p>
            <a:pPr marL="171450" marR="0" lvl="0" indent="-171450" algn="l" defTabSz="914400" rtl="0" eaLnBrk="1" fontAlgn="auto" latinLnBrk="0" hangingPunct="1">
              <a:lnSpc>
                <a:spcPct val="50000"/>
              </a:lnSpc>
              <a:spcBef>
                <a:spcPts val="600"/>
              </a:spcBef>
              <a:spcAft>
                <a:spcPts val="600"/>
              </a:spcAft>
              <a:buClr>
                <a:srgbClr val="55718D"/>
              </a:buClr>
              <a:buSzTx/>
              <a:buFont typeface="Arial" panose="020B0604020202020204" pitchFamily="34" charset="0"/>
              <a:buChar char="•"/>
              <a:tabLst/>
              <a:defRPr/>
            </a:pPr>
            <a:r>
              <a:rPr kumimoji="0" lang="en-US" sz="105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Panama City, Panama</a:t>
            </a:r>
          </a:p>
        </p:txBody>
      </p:sp>
      <p:sp>
        <p:nvSpPr>
          <p:cNvPr id="43" name="Text Placeholder 18">
            <a:extLst>
              <a:ext uri="{FF2B5EF4-FFF2-40B4-BE49-F238E27FC236}">
                <a16:creationId xmlns:a16="http://schemas.microsoft.com/office/drawing/2014/main" id="{0C0B89B0-BBEF-8724-B016-8B855F7840CB}"/>
              </a:ext>
            </a:extLst>
          </p:cNvPr>
          <p:cNvSpPr txBox="1">
            <a:spLocks/>
          </p:cNvSpPr>
          <p:nvPr/>
        </p:nvSpPr>
        <p:spPr>
          <a:xfrm>
            <a:off x="6291851" y="5104456"/>
            <a:ext cx="618287" cy="217239"/>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11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W2’S</a:t>
            </a:r>
          </a:p>
        </p:txBody>
      </p:sp>
      <p:sp>
        <p:nvSpPr>
          <p:cNvPr id="44" name="Text Placeholder 5">
            <a:extLst>
              <a:ext uri="{FF2B5EF4-FFF2-40B4-BE49-F238E27FC236}">
                <a16:creationId xmlns:a16="http://schemas.microsoft.com/office/drawing/2014/main" id="{32D437E9-BF90-B194-EFCF-1504DE825B21}"/>
              </a:ext>
            </a:extLst>
          </p:cNvPr>
          <p:cNvSpPr txBox="1">
            <a:spLocks/>
          </p:cNvSpPr>
          <p:nvPr/>
        </p:nvSpPr>
        <p:spPr>
          <a:xfrm>
            <a:off x="6291851" y="4865155"/>
            <a:ext cx="618286" cy="319446"/>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000" b="0" i="0" u="none" strike="noStrike" kern="1200" cap="none" spc="0" normalizeH="0" baseline="0" noProof="0" dirty="0">
                <a:ln>
                  <a:noFill/>
                </a:ln>
                <a:solidFill>
                  <a:srgbClr val="3A6E69"/>
                </a:solidFill>
                <a:effectLst/>
                <a:uLnTx/>
                <a:uFillTx/>
                <a:latin typeface="Avenir Next LT Pro" panose="020B0504020202020204" pitchFamily="34" charset="0"/>
                <a:ea typeface="Verdana" panose="020B0604030504040204" pitchFamily="34" charset="0"/>
                <a:cs typeface="Calibri" panose="020F0502020204030204" pitchFamily="34" charset="0"/>
              </a:rPr>
              <a:t>20</a:t>
            </a:r>
          </a:p>
        </p:txBody>
      </p:sp>
      <p:sp>
        <p:nvSpPr>
          <p:cNvPr id="45" name="Text Placeholder 18">
            <a:extLst>
              <a:ext uri="{FF2B5EF4-FFF2-40B4-BE49-F238E27FC236}">
                <a16:creationId xmlns:a16="http://schemas.microsoft.com/office/drawing/2014/main" id="{00240134-C9E5-ED69-4687-AF8A8736030A}"/>
              </a:ext>
            </a:extLst>
          </p:cNvPr>
          <p:cNvSpPr txBox="1">
            <a:spLocks/>
          </p:cNvSpPr>
          <p:nvPr/>
        </p:nvSpPr>
        <p:spPr>
          <a:xfrm>
            <a:off x="7070909" y="5099979"/>
            <a:ext cx="1006879" cy="216085"/>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11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Consultants</a:t>
            </a:r>
          </a:p>
        </p:txBody>
      </p:sp>
      <p:sp>
        <p:nvSpPr>
          <p:cNvPr id="46" name="Text Placeholder 5">
            <a:extLst>
              <a:ext uri="{FF2B5EF4-FFF2-40B4-BE49-F238E27FC236}">
                <a16:creationId xmlns:a16="http://schemas.microsoft.com/office/drawing/2014/main" id="{C4ED0707-8512-394A-1EAC-5073367C9574}"/>
              </a:ext>
            </a:extLst>
          </p:cNvPr>
          <p:cNvSpPr txBox="1">
            <a:spLocks/>
          </p:cNvSpPr>
          <p:nvPr/>
        </p:nvSpPr>
        <p:spPr>
          <a:xfrm>
            <a:off x="7211924" y="4866213"/>
            <a:ext cx="783504" cy="317331"/>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lang="en-US" sz="2000" b="0" dirty="0">
                <a:solidFill>
                  <a:srgbClr val="3A6E69"/>
                </a:solidFill>
                <a:latin typeface="Avenir Next LT Pro" panose="020B0504020202020204" pitchFamily="34" charset="0"/>
              </a:rPr>
              <a:t>30</a:t>
            </a:r>
            <a:endParaRPr kumimoji="0" lang="en-US" sz="1200" b="0" i="0" u="none" strike="noStrike" kern="1200" cap="none" spc="0" normalizeH="0" baseline="0" noProof="0" dirty="0">
              <a:ln>
                <a:noFill/>
              </a:ln>
              <a:solidFill>
                <a:srgbClr val="3A6E69"/>
              </a:solidFill>
              <a:effectLst/>
              <a:uLnTx/>
              <a:uFillTx/>
              <a:latin typeface="Avenir Next LT Pro" panose="020B0504020202020204" pitchFamily="34" charset="0"/>
              <a:ea typeface="Verdana" panose="020B0604030504040204" pitchFamily="34" charset="0"/>
              <a:cs typeface="Calibri" panose="020F0502020204030204" pitchFamily="34" charset="0"/>
            </a:endParaRPr>
          </a:p>
        </p:txBody>
      </p:sp>
      <p:sp>
        <p:nvSpPr>
          <p:cNvPr id="47" name="Text Placeholder 18">
            <a:extLst>
              <a:ext uri="{FF2B5EF4-FFF2-40B4-BE49-F238E27FC236}">
                <a16:creationId xmlns:a16="http://schemas.microsoft.com/office/drawing/2014/main" id="{3772C984-D62E-280C-B9D6-52DF0ED165C5}"/>
              </a:ext>
            </a:extLst>
          </p:cNvPr>
          <p:cNvSpPr txBox="1">
            <a:spLocks/>
          </p:cNvSpPr>
          <p:nvPr/>
        </p:nvSpPr>
        <p:spPr>
          <a:xfrm>
            <a:off x="8293663" y="5163703"/>
            <a:ext cx="2478171" cy="217239"/>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11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SECURED OPERATIONS CENTERS</a:t>
            </a:r>
          </a:p>
        </p:txBody>
      </p:sp>
      <p:sp>
        <p:nvSpPr>
          <p:cNvPr id="48" name="Text Placeholder 5">
            <a:extLst>
              <a:ext uri="{FF2B5EF4-FFF2-40B4-BE49-F238E27FC236}">
                <a16:creationId xmlns:a16="http://schemas.microsoft.com/office/drawing/2014/main" id="{75F997A7-4CC7-76BB-BA69-9A20F71D8EF7}"/>
              </a:ext>
            </a:extLst>
          </p:cNvPr>
          <p:cNvSpPr txBox="1">
            <a:spLocks/>
          </p:cNvSpPr>
          <p:nvPr/>
        </p:nvSpPr>
        <p:spPr>
          <a:xfrm>
            <a:off x="9223605" y="4865155"/>
            <a:ext cx="618286" cy="319446"/>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000" b="0" i="0" u="none" strike="noStrike" kern="1200" cap="none" spc="0" normalizeH="0" baseline="0" noProof="0" dirty="0">
                <a:ln>
                  <a:noFill/>
                </a:ln>
                <a:solidFill>
                  <a:srgbClr val="3A6E69"/>
                </a:solidFill>
                <a:effectLst/>
                <a:uLnTx/>
                <a:uFillTx/>
                <a:latin typeface="Avenir Next LT Pro" panose="020B0504020202020204" pitchFamily="34" charset="0"/>
                <a:ea typeface="Verdana" panose="020B0604030504040204" pitchFamily="34" charset="0"/>
                <a:cs typeface="Calibri" panose="020F0502020204030204" pitchFamily="34" charset="0"/>
              </a:rPr>
              <a:t>2</a:t>
            </a:r>
            <a:endParaRPr kumimoji="0" lang="en-US" sz="1200" b="0" i="0" u="none" strike="noStrike" kern="1200" cap="none" spc="0" normalizeH="0" baseline="0" noProof="0" dirty="0">
              <a:ln>
                <a:noFill/>
              </a:ln>
              <a:solidFill>
                <a:srgbClr val="3A6E69"/>
              </a:solidFill>
              <a:effectLst/>
              <a:uLnTx/>
              <a:uFillTx/>
              <a:latin typeface="Avenir Next LT Pro" panose="020B0504020202020204" pitchFamily="34" charset="0"/>
              <a:ea typeface="Verdana" panose="020B0604030504040204" pitchFamily="34" charset="0"/>
              <a:cs typeface="Calibri" panose="020F0502020204030204" pitchFamily="34" charset="0"/>
            </a:endParaRPr>
          </a:p>
        </p:txBody>
      </p:sp>
      <p:sp>
        <p:nvSpPr>
          <p:cNvPr id="49" name="Content Placeholder 9">
            <a:extLst>
              <a:ext uri="{FF2B5EF4-FFF2-40B4-BE49-F238E27FC236}">
                <a16:creationId xmlns:a16="http://schemas.microsoft.com/office/drawing/2014/main" id="{1DA443C5-0260-FAFC-0220-C98C08E39A9C}"/>
              </a:ext>
            </a:extLst>
          </p:cNvPr>
          <p:cNvSpPr txBox="1">
            <a:spLocks/>
          </p:cNvSpPr>
          <p:nvPr/>
        </p:nvSpPr>
        <p:spPr>
          <a:xfrm>
            <a:off x="8374231" y="2305418"/>
            <a:ext cx="880744" cy="40011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0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Banking Institutions</a:t>
            </a:r>
          </a:p>
        </p:txBody>
      </p:sp>
      <p:pic>
        <p:nvPicPr>
          <p:cNvPr id="50" name="Graphic 49" descr="Bank outline">
            <a:extLst>
              <a:ext uri="{FF2B5EF4-FFF2-40B4-BE49-F238E27FC236}">
                <a16:creationId xmlns:a16="http://schemas.microsoft.com/office/drawing/2014/main" id="{DA7CF726-031F-5BF4-0495-5286855AB1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4471" y="2297452"/>
            <a:ext cx="416042" cy="416042"/>
          </a:xfrm>
          <a:prstGeom prst="rect">
            <a:avLst/>
          </a:prstGeom>
        </p:spPr>
      </p:pic>
      <p:pic>
        <p:nvPicPr>
          <p:cNvPr id="51" name="Graphic 50" descr="Medical outline">
            <a:extLst>
              <a:ext uri="{FF2B5EF4-FFF2-40B4-BE49-F238E27FC236}">
                <a16:creationId xmlns:a16="http://schemas.microsoft.com/office/drawing/2014/main" id="{42DB31A1-2BFE-7354-FC97-6B9ADDD82B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14471" y="2833536"/>
            <a:ext cx="416042" cy="416042"/>
          </a:xfrm>
          <a:prstGeom prst="rect">
            <a:avLst/>
          </a:prstGeom>
        </p:spPr>
      </p:pic>
      <p:sp>
        <p:nvSpPr>
          <p:cNvPr id="52" name="Content Placeholder 9">
            <a:extLst>
              <a:ext uri="{FF2B5EF4-FFF2-40B4-BE49-F238E27FC236}">
                <a16:creationId xmlns:a16="http://schemas.microsoft.com/office/drawing/2014/main" id="{D471F169-4E32-5C5C-5B1B-AC44376624F6}"/>
              </a:ext>
            </a:extLst>
          </p:cNvPr>
          <p:cNvSpPr txBox="1">
            <a:spLocks/>
          </p:cNvSpPr>
          <p:nvPr/>
        </p:nvSpPr>
        <p:spPr>
          <a:xfrm>
            <a:off x="8374231" y="2841502"/>
            <a:ext cx="1128786" cy="40011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0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Healthcare Organizations</a:t>
            </a:r>
          </a:p>
        </p:txBody>
      </p:sp>
      <p:pic>
        <p:nvPicPr>
          <p:cNvPr id="53" name="Graphic 52" descr="Take Off outline">
            <a:extLst>
              <a:ext uri="{FF2B5EF4-FFF2-40B4-BE49-F238E27FC236}">
                <a16:creationId xmlns:a16="http://schemas.microsoft.com/office/drawing/2014/main" id="{CFCBC386-23C6-4D7A-D0DC-F53BA35908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6661" y="2435951"/>
            <a:ext cx="416042" cy="416042"/>
          </a:xfrm>
          <a:prstGeom prst="rect">
            <a:avLst/>
          </a:prstGeom>
        </p:spPr>
      </p:pic>
      <p:sp>
        <p:nvSpPr>
          <p:cNvPr id="54" name="Content Placeholder 9">
            <a:extLst>
              <a:ext uri="{FF2B5EF4-FFF2-40B4-BE49-F238E27FC236}">
                <a16:creationId xmlns:a16="http://schemas.microsoft.com/office/drawing/2014/main" id="{A83EC6A9-52B5-D351-A121-27D6E1EF5CA5}"/>
              </a:ext>
            </a:extLst>
          </p:cNvPr>
          <p:cNvSpPr txBox="1">
            <a:spLocks/>
          </p:cNvSpPr>
          <p:nvPr/>
        </p:nvSpPr>
        <p:spPr>
          <a:xfrm>
            <a:off x="10327752" y="2520862"/>
            <a:ext cx="641620" cy="246221"/>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0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Airlines</a:t>
            </a:r>
          </a:p>
        </p:txBody>
      </p:sp>
      <p:pic>
        <p:nvPicPr>
          <p:cNvPr id="55" name="Graphic 54" descr="Classroom outline">
            <a:extLst>
              <a:ext uri="{FF2B5EF4-FFF2-40B4-BE49-F238E27FC236}">
                <a16:creationId xmlns:a16="http://schemas.microsoft.com/office/drawing/2014/main" id="{F64159AC-707B-F783-23EA-6343A4C929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6661" y="2969994"/>
            <a:ext cx="416042" cy="416042"/>
          </a:xfrm>
          <a:prstGeom prst="rect">
            <a:avLst/>
          </a:prstGeom>
        </p:spPr>
      </p:pic>
      <p:sp>
        <p:nvSpPr>
          <p:cNvPr id="56" name="Content Placeholder 9">
            <a:extLst>
              <a:ext uri="{FF2B5EF4-FFF2-40B4-BE49-F238E27FC236}">
                <a16:creationId xmlns:a16="http://schemas.microsoft.com/office/drawing/2014/main" id="{0B186A0D-4CCB-A99F-6CC8-AFEDDAB5CE88}"/>
              </a:ext>
            </a:extLst>
          </p:cNvPr>
          <p:cNvSpPr txBox="1">
            <a:spLocks/>
          </p:cNvSpPr>
          <p:nvPr/>
        </p:nvSpPr>
        <p:spPr>
          <a:xfrm>
            <a:off x="10327752" y="2977960"/>
            <a:ext cx="914352" cy="40011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0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Educational Institutions</a:t>
            </a:r>
          </a:p>
        </p:txBody>
      </p:sp>
      <p:pic>
        <p:nvPicPr>
          <p:cNvPr id="57" name="Graphic 56" descr="Flowchart outline">
            <a:extLst>
              <a:ext uri="{FF2B5EF4-FFF2-40B4-BE49-F238E27FC236}">
                <a16:creationId xmlns:a16="http://schemas.microsoft.com/office/drawing/2014/main" id="{B03FFD2D-509C-437C-E11E-DB95C3842C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14471" y="3332621"/>
            <a:ext cx="416042" cy="416042"/>
          </a:xfrm>
          <a:prstGeom prst="rect">
            <a:avLst/>
          </a:prstGeom>
        </p:spPr>
      </p:pic>
      <p:sp>
        <p:nvSpPr>
          <p:cNvPr id="58" name="Content Placeholder 9">
            <a:extLst>
              <a:ext uri="{FF2B5EF4-FFF2-40B4-BE49-F238E27FC236}">
                <a16:creationId xmlns:a16="http://schemas.microsoft.com/office/drawing/2014/main" id="{016B7EEC-C2AE-D9A3-6D8B-7C1629BA1E13}"/>
              </a:ext>
            </a:extLst>
          </p:cNvPr>
          <p:cNvSpPr txBox="1">
            <a:spLocks/>
          </p:cNvSpPr>
          <p:nvPr/>
        </p:nvSpPr>
        <p:spPr>
          <a:xfrm>
            <a:off x="8374231" y="3417532"/>
            <a:ext cx="1048559" cy="246221"/>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200" kern="1200">
                <a:solidFill>
                  <a:schemeClr val="tx1"/>
                </a:solidFill>
                <a:latin typeface="+mn-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1"/>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1"/>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1"/>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
                <a:srgbClr val="55718D"/>
              </a:buClr>
              <a:buSzTx/>
              <a:buFont typeface="Arial" panose="020B0604020202020204" pitchFamily="34" charset="0"/>
              <a:buNone/>
              <a:tabLst/>
              <a:defRPr/>
            </a:pPr>
            <a:r>
              <a:rPr kumimoji="0" lang="en-US" sz="10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Governments</a:t>
            </a:r>
          </a:p>
        </p:txBody>
      </p:sp>
      <p:sp>
        <p:nvSpPr>
          <p:cNvPr id="59" name="Text Placeholder 5">
            <a:extLst>
              <a:ext uri="{FF2B5EF4-FFF2-40B4-BE49-F238E27FC236}">
                <a16:creationId xmlns:a16="http://schemas.microsoft.com/office/drawing/2014/main" id="{86D31BA8-DAD3-7DDE-6210-F15FFB740A66}"/>
              </a:ext>
            </a:extLst>
          </p:cNvPr>
          <p:cNvSpPr txBox="1">
            <a:spLocks/>
          </p:cNvSpPr>
          <p:nvPr/>
        </p:nvSpPr>
        <p:spPr>
          <a:xfrm>
            <a:off x="8502078" y="1708543"/>
            <a:ext cx="2093525" cy="410562"/>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800" b="1" i="0" u="none" strike="noStrike" kern="1200" cap="none" spc="0" normalizeH="0" baseline="0" noProof="0" dirty="0">
                <a:ln>
                  <a:noFill/>
                </a:ln>
                <a:solidFill>
                  <a:srgbClr val="3A6E69"/>
                </a:solidFill>
                <a:effectLst/>
                <a:uLnTx/>
                <a:uFillTx/>
                <a:latin typeface="RoadRadio"/>
                <a:ea typeface="Verdana" panose="020B0604030504040204" pitchFamily="34" charset="0"/>
                <a:cs typeface="Calibri" panose="020F0502020204030204" pitchFamily="34" charset="0"/>
              </a:rPr>
              <a:t>CLIENTS</a:t>
            </a:r>
          </a:p>
        </p:txBody>
      </p:sp>
      <p:cxnSp>
        <p:nvCxnSpPr>
          <p:cNvPr id="60" name="Straight Connector 59">
            <a:extLst>
              <a:ext uri="{FF2B5EF4-FFF2-40B4-BE49-F238E27FC236}">
                <a16:creationId xmlns:a16="http://schemas.microsoft.com/office/drawing/2014/main" id="{50C0B94A-2807-203D-2ADF-5EF40744ED1B}"/>
              </a:ext>
            </a:extLst>
          </p:cNvPr>
          <p:cNvCxnSpPr/>
          <p:nvPr/>
        </p:nvCxnSpPr>
        <p:spPr>
          <a:xfrm flipH="1">
            <a:off x="1585587" y="2188419"/>
            <a:ext cx="9590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157C7F8-C201-2EB6-3692-B025D75B730D}"/>
              </a:ext>
            </a:extLst>
          </p:cNvPr>
          <p:cNvCxnSpPr/>
          <p:nvPr/>
        </p:nvCxnSpPr>
        <p:spPr>
          <a:xfrm flipH="1">
            <a:off x="1585587" y="4762636"/>
            <a:ext cx="959093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6649D97-6102-5C0B-9194-2DFDB29808DB}"/>
              </a:ext>
            </a:extLst>
          </p:cNvPr>
          <p:cNvGrpSpPr/>
          <p:nvPr/>
        </p:nvGrpSpPr>
        <p:grpSpPr>
          <a:xfrm>
            <a:off x="7615399" y="2188419"/>
            <a:ext cx="1932572" cy="1560244"/>
            <a:chOff x="4685199" y="2088049"/>
            <a:chExt cx="4134266" cy="1497172"/>
          </a:xfrm>
        </p:grpSpPr>
        <p:cxnSp>
          <p:nvCxnSpPr>
            <p:cNvPr id="63" name="Straight Connector 62">
              <a:extLst>
                <a:ext uri="{FF2B5EF4-FFF2-40B4-BE49-F238E27FC236}">
                  <a16:creationId xmlns:a16="http://schemas.microsoft.com/office/drawing/2014/main" id="{17EF7192-FA9A-39C6-9B3C-EA65CBC28447}"/>
                </a:ext>
              </a:extLst>
            </p:cNvPr>
            <p:cNvCxnSpPr/>
            <p:nvPr/>
          </p:nvCxnSpPr>
          <p:spPr>
            <a:xfrm>
              <a:off x="4685199" y="2088049"/>
              <a:ext cx="0" cy="1497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1F56A3-0C7E-2BBF-33E0-CE6727DDB80E}"/>
                </a:ext>
              </a:extLst>
            </p:cNvPr>
            <p:cNvCxnSpPr/>
            <p:nvPr/>
          </p:nvCxnSpPr>
          <p:spPr>
            <a:xfrm>
              <a:off x="8819465" y="2088049"/>
              <a:ext cx="0" cy="149717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816FCCAC-FACA-4216-7D4F-8EFFB83C486C}"/>
              </a:ext>
            </a:extLst>
          </p:cNvPr>
          <p:cNvCxnSpPr/>
          <p:nvPr/>
        </p:nvCxnSpPr>
        <p:spPr>
          <a:xfrm>
            <a:off x="6859895" y="4756690"/>
            <a:ext cx="0" cy="1157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52BD7EA-E78A-1323-B254-A5472DF15A0C}"/>
              </a:ext>
            </a:extLst>
          </p:cNvPr>
          <p:cNvCxnSpPr/>
          <p:nvPr/>
        </p:nvCxnSpPr>
        <p:spPr>
          <a:xfrm>
            <a:off x="8203666" y="4756690"/>
            <a:ext cx="0" cy="1157019"/>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 Placeholder 5">
            <a:extLst>
              <a:ext uri="{FF2B5EF4-FFF2-40B4-BE49-F238E27FC236}">
                <a16:creationId xmlns:a16="http://schemas.microsoft.com/office/drawing/2014/main" id="{AF8AB04C-7622-B9D8-7E36-EC99D730FE59}"/>
              </a:ext>
            </a:extLst>
          </p:cNvPr>
          <p:cNvSpPr txBox="1">
            <a:spLocks/>
          </p:cNvSpPr>
          <p:nvPr/>
        </p:nvSpPr>
        <p:spPr>
          <a:xfrm>
            <a:off x="1585587" y="4139966"/>
            <a:ext cx="2669890" cy="410562"/>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800" b="1" i="0" u="none" strike="noStrike" kern="1200" cap="none" spc="0" normalizeH="0" baseline="0" noProof="0" dirty="0">
                <a:ln>
                  <a:noFill/>
                </a:ln>
                <a:solidFill>
                  <a:srgbClr val="3A6E69"/>
                </a:solidFill>
                <a:effectLst/>
                <a:uLnTx/>
                <a:uFillTx/>
                <a:latin typeface="RoadRadio"/>
                <a:ea typeface="Verdana" panose="020B0604030504040204" pitchFamily="34" charset="0"/>
                <a:cs typeface="Calibri" panose="020F0502020204030204" pitchFamily="34" charset="0"/>
              </a:rPr>
              <a:t>Technology</a:t>
            </a:r>
          </a:p>
        </p:txBody>
      </p:sp>
      <p:sp>
        <p:nvSpPr>
          <p:cNvPr id="68" name="Text Placeholder 18">
            <a:extLst>
              <a:ext uri="{FF2B5EF4-FFF2-40B4-BE49-F238E27FC236}">
                <a16:creationId xmlns:a16="http://schemas.microsoft.com/office/drawing/2014/main" id="{57C0ACE2-3261-7946-328A-DEC6AFFAC804}"/>
              </a:ext>
            </a:extLst>
          </p:cNvPr>
          <p:cNvSpPr txBox="1">
            <a:spLocks/>
          </p:cNvSpPr>
          <p:nvPr/>
        </p:nvSpPr>
        <p:spPr>
          <a:xfrm>
            <a:off x="2269264" y="4459801"/>
            <a:ext cx="1302537" cy="251287"/>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1400" b="0" i="0" u="none" strike="noStrike" kern="1200" cap="none" spc="0" normalizeH="0" baseline="0" noProof="0" dirty="0">
                <a:ln>
                  <a:noFill/>
                </a:ln>
                <a:solidFill>
                  <a:srgbClr val="131D2B"/>
                </a:solidFill>
                <a:effectLst/>
                <a:uLnTx/>
                <a:uFillTx/>
                <a:latin typeface="RoadRadio"/>
                <a:ea typeface="Verdana" panose="020B0604030504040204" pitchFamily="34" charset="0"/>
                <a:cs typeface="Calibri" panose="020F0502020204030204" pitchFamily="34" charset="0"/>
              </a:rPr>
              <a:t>Partners</a:t>
            </a:r>
          </a:p>
        </p:txBody>
      </p:sp>
      <p:sp>
        <p:nvSpPr>
          <p:cNvPr id="69" name="Text Placeholder 18">
            <a:extLst>
              <a:ext uri="{FF2B5EF4-FFF2-40B4-BE49-F238E27FC236}">
                <a16:creationId xmlns:a16="http://schemas.microsoft.com/office/drawing/2014/main" id="{0823D016-D720-81BC-9E92-77DD970A3C00}"/>
              </a:ext>
            </a:extLst>
          </p:cNvPr>
          <p:cNvSpPr txBox="1">
            <a:spLocks/>
          </p:cNvSpPr>
          <p:nvPr/>
        </p:nvSpPr>
        <p:spPr>
          <a:xfrm>
            <a:off x="1918521" y="4918926"/>
            <a:ext cx="1293517" cy="217239"/>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1100" b="0" i="0" u="none" strike="noStrike" kern="1200" cap="none" spc="0" normalizeH="0" baseline="0" noProof="0" dirty="0">
                <a:ln>
                  <a:noFill/>
                </a:ln>
                <a:solidFill>
                  <a:srgbClr val="131D2B"/>
                </a:solidFill>
                <a:effectLst/>
                <a:uLnTx/>
                <a:uFillTx/>
                <a:latin typeface="Avenir Next LT Pro" panose="020B0504020202020204" pitchFamily="34" charset="0"/>
                <a:ea typeface="Verdana" panose="020B0604030504040204" pitchFamily="34" charset="0"/>
                <a:cs typeface="Calibri" panose="020F0502020204030204" pitchFamily="34" charset="0"/>
              </a:rPr>
              <a:t>OF THE TOP</a:t>
            </a:r>
          </a:p>
        </p:txBody>
      </p:sp>
      <p:sp>
        <p:nvSpPr>
          <p:cNvPr id="70" name="Text Placeholder 5">
            <a:extLst>
              <a:ext uri="{FF2B5EF4-FFF2-40B4-BE49-F238E27FC236}">
                <a16:creationId xmlns:a16="http://schemas.microsoft.com/office/drawing/2014/main" id="{6867C87D-6033-D709-FAC2-A878A4F780A7}"/>
              </a:ext>
            </a:extLst>
          </p:cNvPr>
          <p:cNvSpPr txBox="1">
            <a:spLocks/>
          </p:cNvSpPr>
          <p:nvPr/>
        </p:nvSpPr>
        <p:spPr>
          <a:xfrm>
            <a:off x="1585587" y="4865155"/>
            <a:ext cx="618286" cy="319446"/>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2000" b="0" i="0" u="none" strike="noStrike" kern="1200" cap="none" spc="0" normalizeH="0" baseline="0" noProof="0" dirty="0">
                <a:ln>
                  <a:noFill/>
                </a:ln>
                <a:solidFill>
                  <a:srgbClr val="3A6E69"/>
                </a:solidFill>
                <a:effectLst/>
                <a:uLnTx/>
                <a:uFillTx/>
                <a:latin typeface="Avenir Next LT Pro" panose="020B0504020202020204" pitchFamily="34" charset="0"/>
                <a:ea typeface="Verdana" panose="020B0604030504040204" pitchFamily="34" charset="0"/>
                <a:cs typeface="Calibri" panose="020F0502020204030204" pitchFamily="34" charset="0"/>
              </a:rPr>
              <a:t>15</a:t>
            </a:r>
            <a:endParaRPr kumimoji="0" lang="en-US" sz="1200" b="0" i="0" u="none" strike="noStrike" kern="1200" cap="none" spc="0" normalizeH="0" baseline="0" noProof="0" dirty="0">
              <a:ln>
                <a:noFill/>
              </a:ln>
              <a:solidFill>
                <a:srgbClr val="3A6E69"/>
              </a:solidFill>
              <a:effectLst/>
              <a:uLnTx/>
              <a:uFillTx/>
              <a:latin typeface="Avenir Next LT Pro" panose="020B0504020202020204" pitchFamily="34" charset="0"/>
              <a:ea typeface="Verdana" panose="020B0604030504040204" pitchFamily="34" charset="0"/>
              <a:cs typeface="Calibri" panose="020F0502020204030204" pitchFamily="34" charset="0"/>
            </a:endParaRPr>
          </a:p>
        </p:txBody>
      </p:sp>
      <p:cxnSp>
        <p:nvCxnSpPr>
          <p:cNvPr id="71" name="Straight Connector 70">
            <a:extLst>
              <a:ext uri="{FF2B5EF4-FFF2-40B4-BE49-F238E27FC236}">
                <a16:creationId xmlns:a16="http://schemas.microsoft.com/office/drawing/2014/main" id="{943B42A7-2D52-17CA-FFF4-9D879DB3FDCD}"/>
              </a:ext>
            </a:extLst>
          </p:cNvPr>
          <p:cNvCxnSpPr/>
          <p:nvPr/>
        </p:nvCxnSpPr>
        <p:spPr>
          <a:xfrm>
            <a:off x="6191985" y="4756690"/>
            <a:ext cx="0" cy="1157019"/>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 Placeholder 18">
            <a:extLst>
              <a:ext uri="{FF2B5EF4-FFF2-40B4-BE49-F238E27FC236}">
                <a16:creationId xmlns:a16="http://schemas.microsoft.com/office/drawing/2014/main" id="{473E66AE-F19C-8223-4CC5-17AE8CFAA066}"/>
              </a:ext>
            </a:extLst>
          </p:cNvPr>
          <p:cNvSpPr txBox="1">
            <a:spLocks/>
          </p:cNvSpPr>
          <p:nvPr/>
        </p:nvSpPr>
        <p:spPr>
          <a:xfrm>
            <a:off x="6652021" y="1922526"/>
            <a:ext cx="728494" cy="251287"/>
          </a:xfrm>
          <a:prstGeom prst="rect">
            <a:avLst/>
          </a:prstGeom>
        </p:spPr>
        <p:txBody>
          <a:bodyPr vert="horz" wrap="square" lIns="91440" tIns="45720" rIns="91440" bIns="45720" rtlCol="0" anchor="ctr">
            <a:spAutoFit/>
          </a:bodyPr>
          <a:lstStyle>
            <a:lvl1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1800" b="1" kern="1200">
                <a:solidFill>
                  <a:schemeClr val="accent2"/>
                </a:solidFill>
                <a:latin typeface="+mj-lt"/>
                <a:ea typeface="Verdana" panose="020B0604030504040204" pitchFamily="34" charset="0"/>
                <a:cs typeface="Calibri" panose="020F0502020204030204" pitchFamily="34" charset="0"/>
              </a:defRPr>
            </a:lvl1pPr>
            <a:lvl2pPr marL="6858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Verdana" panose="020B0604030504040204" pitchFamily="34" charset="0"/>
                <a:cs typeface="Calibri" panose="020F0502020204030204" pitchFamily="34" charset="0"/>
              </a:defRPr>
            </a:lvl2pPr>
            <a:lvl3pPr marL="11430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400" kern="1200">
                <a:solidFill>
                  <a:schemeClr val="tx2"/>
                </a:solidFill>
                <a:latin typeface="+mn-lt"/>
                <a:ea typeface="Verdana" panose="020B0604030504040204" pitchFamily="34" charset="0"/>
                <a:cs typeface="Calibri" panose="020F0502020204030204" pitchFamily="34" charset="0"/>
              </a:defRPr>
            </a:lvl3pPr>
            <a:lvl4pPr marL="16002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4pPr>
            <a:lvl5pPr marL="2057400" indent="-365760" algn="l" defTabSz="914400" rtl="0" eaLnBrk="1" latinLnBrk="0" hangingPunct="1">
              <a:lnSpc>
                <a:spcPct val="100000"/>
              </a:lnSpc>
              <a:spcBef>
                <a:spcPts val="600"/>
              </a:spcBef>
              <a:spcAft>
                <a:spcPts val="600"/>
              </a:spcAft>
              <a:buClr>
                <a:schemeClr val="accent3"/>
              </a:buClr>
              <a:buFont typeface="Arial" panose="020B0604020202020204" pitchFamily="34" charset="0"/>
              <a:buChar char="•"/>
              <a:defRPr sz="1200" kern="1200">
                <a:solidFill>
                  <a:schemeClr val="tx2"/>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600"/>
              </a:spcBef>
              <a:spcAft>
                <a:spcPts val="600"/>
              </a:spcAft>
              <a:buClr>
                <a:srgbClr val="55718D"/>
              </a:buClr>
              <a:buSzTx/>
              <a:buFont typeface="Arial" panose="020B0604020202020204" pitchFamily="34" charset="0"/>
              <a:buNone/>
              <a:tabLst/>
              <a:defRPr/>
            </a:pPr>
            <a:r>
              <a:rPr kumimoji="0" lang="en-US" sz="1400" b="0" i="0" u="none" strike="noStrike" kern="1200" cap="none" spc="0" normalizeH="0" baseline="0" noProof="0" dirty="0">
                <a:ln>
                  <a:noFill/>
                </a:ln>
                <a:solidFill>
                  <a:srgbClr val="131D2B"/>
                </a:solidFill>
                <a:effectLst/>
                <a:uLnTx/>
                <a:uFillTx/>
                <a:latin typeface="RoadRadio"/>
                <a:ea typeface="Verdana" panose="020B0604030504040204" pitchFamily="34" charset="0"/>
                <a:cs typeface="Calibri" panose="020F0502020204030204" pitchFamily="34" charset="0"/>
              </a:rPr>
              <a:t>work</a:t>
            </a:r>
          </a:p>
        </p:txBody>
      </p:sp>
    </p:spTree>
    <p:extLst>
      <p:ext uri="{BB962C8B-B14F-4D97-AF65-F5344CB8AC3E}">
        <p14:creationId xmlns:p14="http://schemas.microsoft.com/office/powerpoint/2010/main" val="427571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6A75-67FB-2DE5-F419-756D897D7826}"/>
              </a:ext>
            </a:extLst>
          </p:cNvPr>
          <p:cNvSpPr>
            <a:spLocks noGrp="1"/>
          </p:cNvSpPr>
          <p:nvPr>
            <p:ph type="title"/>
          </p:nvPr>
        </p:nvSpPr>
        <p:spPr>
          <a:xfrm>
            <a:off x="838199" y="447360"/>
            <a:ext cx="10584545" cy="646331"/>
          </a:xfrm>
        </p:spPr>
        <p:txBody>
          <a:bodyPr/>
          <a:lstStyle/>
          <a:p>
            <a:r>
              <a:rPr lang="en-US" sz="4000" b="1" dirty="0">
                <a:solidFill>
                  <a:schemeClr val="bg1">
                    <a:lumMod val="50000"/>
                  </a:schemeClr>
                </a:solidFill>
              </a:rPr>
              <a:t>CAPABILITY</a:t>
            </a:r>
            <a:r>
              <a:rPr lang="en-US" sz="4000" b="1" dirty="0"/>
              <a:t> </a:t>
            </a:r>
            <a:r>
              <a:rPr lang="en-US" sz="4000" b="1" dirty="0">
                <a:solidFill>
                  <a:srgbClr val="000000"/>
                </a:solidFill>
              </a:rPr>
              <a:t>STATEMENT</a:t>
            </a:r>
            <a:endParaRPr lang="en-US" sz="3600" dirty="0">
              <a:solidFill>
                <a:srgbClr val="000000"/>
              </a:solidFill>
            </a:endParaRPr>
          </a:p>
        </p:txBody>
      </p:sp>
      <p:sp>
        <p:nvSpPr>
          <p:cNvPr id="14" name="Text Placeholder 13">
            <a:extLst>
              <a:ext uri="{FF2B5EF4-FFF2-40B4-BE49-F238E27FC236}">
                <a16:creationId xmlns:a16="http://schemas.microsoft.com/office/drawing/2014/main" id="{D71654EA-B334-9B89-8719-FE912EB64EA8}"/>
              </a:ext>
            </a:extLst>
          </p:cNvPr>
          <p:cNvSpPr>
            <a:spLocks noGrp="1"/>
          </p:cNvSpPr>
          <p:nvPr>
            <p:ph type="body" sz="quarter" idx="12"/>
          </p:nvPr>
        </p:nvSpPr>
        <p:spPr>
          <a:xfrm>
            <a:off x="769256" y="1372479"/>
            <a:ext cx="2588309" cy="417697"/>
          </a:xfrm>
        </p:spPr>
        <p:txBody>
          <a:bodyPr/>
          <a:lstStyle/>
          <a:p>
            <a:pPr algn="ctr"/>
            <a:r>
              <a:rPr lang="en-US" sz="2400" dirty="0"/>
              <a:t>PLATFORMS</a:t>
            </a:r>
          </a:p>
        </p:txBody>
      </p:sp>
      <p:sp>
        <p:nvSpPr>
          <p:cNvPr id="13" name="Content Placeholder 12">
            <a:extLst>
              <a:ext uri="{FF2B5EF4-FFF2-40B4-BE49-F238E27FC236}">
                <a16:creationId xmlns:a16="http://schemas.microsoft.com/office/drawing/2014/main" id="{F99FB047-3405-4CF4-1304-9782D7E75182}"/>
              </a:ext>
            </a:extLst>
          </p:cNvPr>
          <p:cNvSpPr>
            <a:spLocks noGrp="1"/>
          </p:cNvSpPr>
          <p:nvPr>
            <p:ph sz="half" idx="2"/>
          </p:nvPr>
        </p:nvSpPr>
        <p:spPr>
          <a:xfrm>
            <a:off x="847947" y="2308121"/>
            <a:ext cx="2849410" cy="3823339"/>
          </a:xfrm>
        </p:spPr>
        <p:txBody>
          <a:bodyPr/>
          <a:lstStyle/>
          <a:p>
            <a:r>
              <a:rPr lang="en-US" dirty="0"/>
              <a:t>SKYWATCH</a:t>
            </a:r>
            <a:r>
              <a:rPr lang="en-US" sz="800" baseline="72000" dirty="0"/>
              <a:t>SM</a:t>
            </a:r>
            <a:r>
              <a:rPr lang="en-US" dirty="0"/>
              <a:t> RISK MANAGEMENT PLATFORM</a:t>
            </a:r>
          </a:p>
          <a:p>
            <a:pPr>
              <a:lnSpc>
                <a:spcPct val="200000"/>
              </a:lnSpc>
            </a:pPr>
            <a:r>
              <a:rPr lang="en-US" dirty="0"/>
              <a:t>GLESEC INTRANET PLATFORM</a:t>
            </a:r>
          </a:p>
          <a:p>
            <a:pPr>
              <a:lnSpc>
                <a:spcPct val="200000"/>
              </a:lnSpc>
            </a:pPr>
            <a:r>
              <a:rPr lang="en-US" dirty="0"/>
              <a:t>GLESEC MULTI-SECURITY APPLIANCE</a:t>
            </a:r>
          </a:p>
          <a:p>
            <a:pPr>
              <a:lnSpc>
                <a:spcPct val="200000"/>
              </a:lnSpc>
            </a:pPr>
            <a:r>
              <a:rPr lang="en-US" dirty="0"/>
              <a:t>INTERNET DATA CENTERS</a:t>
            </a:r>
          </a:p>
          <a:p>
            <a:r>
              <a:rPr lang="en-US" dirty="0"/>
              <a:t>INTEGRATED WITH MORE THAN 15 INDUSTRY-LEADING TECHNOLOGIES</a:t>
            </a:r>
          </a:p>
        </p:txBody>
      </p:sp>
      <p:sp>
        <p:nvSpPr>
          <p:cNvPr id="15" name="Text Placeholder 14">
            <a:extLst>
              <a:ext uri="{FF2B5EF4-FFF2-40B4-BE49-F238E27FC236}">
                <a16:creationId xmlns:a16="http://schemas.microsoft.com/office/drawing/2014/main" id="{AAE3017A-BB20-D348-DF73-35A0E8815E87}"/>
              </a:ext>
            </a:extLst>
          </p:cNvPr>
          <p:cNvSpPr>
            <a:spLocks noGrp="1"/>
          </p:cNvSpPr>
          <p:nvPr>
            <p:ph type="body" sz="quarter" idx="13"/>
          </p:nvPr>
        </p:nvSpPr>
        <p:spPr>
          <a:xfrm>
            <a:off x="3434668" y="1372479"/>
            <a:ext cx="2588309" cy="417697"/>
          </a:xfrm>
        </p:spPr>
        <p:txBody>
          <a:bodyPr/>
          <a:lstStyle/>
          <a:p>
            <a:pPr algn="ctr"/>
            <a:r>
              <a:rPr lang="en-US" sz="2400" dirty="0"/>
              <a:t>PROPRIETARY TECHNOLOGY</a:t>
            </a:r>
          </a:p>
        </p:txBody>
      </p:sp>
      <p:sp>
        <p:nvSpPr>
          <p:cNvPr id="16" name="Content Placeholder 15">
            <a:extLst>
              <a:ext uri="{FF2B5EF4-FFF2-40B4-BE49-F238E27FC236}">
                <a16:creationId xmlns:a16="http://schemas.microsoft.com/office/drawing/2014/main" id="{62D016C6-F1A3-84BD-4015-E1E977504E7A}"/>
              </a:ext>
            </a:extLst>
          </p:cNvPr>
          <p:cNvSpPr>
            <a:spLocks noGrp="1"/>
          </p:cNvSpPr>
          <p:nvPr>
            <p:ph sz="half" idx="14"/>
          </p:nvPr>
        </p:nvSpPr>
        <p:spPr>
          <a:xfrm>
            <a:off x="3513359" y="2308121"/>
            <a:ext cx="2586721" cy="3823339"/>
          </a:xfrm>
        </p:spPr>
        <p:txBody>
          <a:bodyPr/>
          <a:lstStyle/>
          <a:p>
            <a:r>
              <a:rPr lang="en-US" dirty="0"/>
              <a:t>7-ELEMENTS OF CYBERSECURITY Framework (7eCSM)</a:t>
            </a:r>
          </a:p>
          <a:p>
            <a:r>
              <a:rPr lang="en-US" dirty="0"/>
              <a:t>RISK MANAGEMENT Platform (</a:t>
            </a:r>
            <a:r>
              <a:rPr kumimoji="0" lang="en-US" sz="1200" b="0" i="0" u="none" strike="noStrike" kern="1200" cap="none" spc="0" normalizeH="0" baseline="0" noProof="0" dirty="0">
                <a:ln>
                  <a:noFill/>
                </a:ln>
                <a:solidFill>
                  <a:srgbClr val="131D2B"/>
                </a:solidFill>
                <a:effectLst/>
                <a:uLnTx/>
                <a:uFillTx/>
                <a:latin typeface="Avenir "/>
                <a:ea typeface="Verdana" panose="020B0604030504040204" pitchFamily="34" charset="0"/>
                <a:cs typeface="Calibri" panose="020F0502020204030204" pitchFamily="34" charset="0"/>
              </a:rPr>
              <a:t>SKYWATCH</a:t>
            </a:r>
            <a:r>
              <a:rPr kumimoji="0" lang="en-US" sz="800" b="0" i="0" u="none" strike="noStrike" kern="1200" cap="none" spc="0" normalizeH="0" baseline="72000" noProof="0" dirty="0">
                <a:ln>
                  <a:noFill/>
                </a:ln>
                <a:solidFill>
                  <a:srgbClr val="131D2B"/>
                </a:solidFill>
                <a:effectLst/>
                <a:uLnTx/>
                <a:uFillTx/>
                <a:latin typeface="Avenir "/>
                <a:ea typeface="Verdana" panose="020B0604030504040204" pitchFamily="34" charset="0"/>
                <a:cs typeface="Calibri" panose="020F0502020204030204" pitchFamily="34" charset="0"/>
              </a:rPr>
              <a:t>SM</a:t>
            </a:r>
            <a:r>
              <a:rPr lang="en-US" dirty="0"/>
              <a:t>)</a:t>
            </a:r>
          </a:p>
          <a:p>
            <a:endParaRPr lang="en-US" dirty="0"/>
          </a:p>
        </p:txBody>
      </p:sp>
      <p:sp>
        <p:nvSpPr>
          <p:cNvPr id="17" name="Text Placeholder 16">
            <a:extLst>
              <a:ext uri="{FF2B5EF4-FFF2-40B4-BE49-F238E27FC236}">
                <a16:creationId xmlns:a16="http://schemas.microsoft.com/office/drawing/2014/main" id="{20222670-3439-536D-8C53-15ADE776D553}"/>
              </a:ext>
            </a:extLst>
          </p:cNvPr>
          <p:cNvSpPr>
            <a:spLocks noGrp="1"/>
          </p:cNvSpPr>
          <p:nvPr>
            <p:ph type="body" sz="quarter" idx="15"/>
          </p:nvPr>
        </p:nvSpPr>
        <p:spPr>
          <a:xfrm>
            <a:off x="6100080" y="1372479"/>
            <a:ext cx="2588309" cy="417697"/>
          </a:xfrm>
        </p:spPr>
        <p:txBody>
          <a:bodyPr/>
          <a:lstStyle/>
          <a:p>
            <a:pPr algn="ctr"/>
            <a:r>
              <a:rPr lang="en-US" sz="2400" dirty="0"/>
              <a:t>SOC and NOC</a:t>
            </a:r>
          </a:p>
        </p:txBody>
      </p:sp>
      <p:sp>
        <p:nvSpPr>
          <p:cNvPr id="18" name="Content Placeholder 17">
            <a:extLst>
              <a:ext uri="{FF2B5EF4-FFF2-40B4-BE49-F238E27FC236}">
                <a16:creationId xmlns:a16="http://schemas.microsoft.com/office/drawing/2014/main" id="{1211F799-EBC8-D754-3F36-252846D35616}"/>
              </a:ext>
            </a:extLst>
          </p:cNvPr>
          <p:cNvSpPr>
            <a:spLocks noGrp="1"/>
          </p:cNvSpPr>
          <p:nvPr>
            <p:ph sz="half" idx="16"/>
          </p:nvPr>
        </p:nvSpPr>
        <p:spPr>
          <a:xfrm>
            <a:off x="6178771" y="2308121"/>
            <a:ext cx="2586721" cy="3823339"/>
          </a:xfrm>
        </p:spPr>
        <p:txBody>
          <a:bodyPr/>
          <a:lstStyle/>
          <a:p>
            <a:r>
              <a:rPr lang="en-US" dirty="0"/>
              <a:t>US SECURED OPERATIONS CENTER</a:t>
            </a:r>
          </a:p>
          <a:p>
            <a:pPr marL="171450" indent="-171450">
              <a:buFontTx/>
              <a:buChar char="-"/>
            </a:pPr>
            <a:r>
              <a:rPr lang="en-US" dirty="0"/>
              <a:t>Orlando, Florida</a:t>
            </a:r>
          </a:p>
          <a:p>
            <a:r>
              <a:rPr lang="en-US" dirty="0"/>
              <a:t>LATAM SECURED OPERATIONS CENTER</a:t>
            </a:r>
          </a:p>
          <a:p>
            <a:r>
              <a:rPr lang="en-US" dirty="0"/>
              <a:t>- Panama City, Panama</a:t>
            </a:r>
          </a:p>
        </p:txBody>
      </p:sp>
      <p:sp>
        <p:nvSpPr>
          <p:cNvPr id="19" name="Text Placeholder 18">
            <a:extLst>
              <a:ext uri="{FF2B5EF4-FFF2-40B4-BE49-F238E27FC236}">
                <a16:creationId xmlns:a16="http://schemas.microsoft.com/office/drawing/2014/main" id="{37E55677-99A6-8406-29D6-FDCBEFA2926C}"/>
              </a:ext>
            </a:extLst>
          </p:cNvPr>
          <p:cNvSpPr>
            <a:spLocks noGrp="1"/>
          </p:cNvSpPr>
          <p:nvPr>
            <p:ph type="body" sz="quarter" idx="17"/>
          </p:nvPr>
        </p:nvSpPr>
        <p:spPr>
          <a:xfrm>
            <a:off x="8765492" y="1372479"/>
            <a:ext cx="2588309" cy="777701"/>
          </a:xfrm>
        </p:spPr>
        <p:txBody>
          <a:bodyPr/>
          <a:lstStyle/>
          <a:p>
            <a:pPr algn="ctr"/>
            <a:r>
              <a:rPr lang="en-US" sz="2400" dirty="0"/>
              <a:t>TECHNOLOGY PARTNERS</a:t>
            </a:r>
          </a:p>
        </p:txBody>
      </p:sp>
      <p:sp>
        <p:nvSpPr>
          <p:cNvPr id="20" name="Content Placeholder 19">
            <a:extLst>
              <a:ext uri="{FF2B5EF4-FFF2-40B4-BE49-F238E27FC236}">
                <a16:creationId xmlns:a16="http://schemas.microsoft.com/office/drawing/2014/main" id="{69F9CDD8-DC14-B588-EBF1-8A46D449752F}"/>
              </a:ext>
            </a:extLst>
          </p:cNvPr>
          <p:cNvSpPr>
            <a:spLocks noGrp="1"/>
          </p:cNvSpPr>
          <p:nvPr>
            <p:ph sz="half" idx="18"/>
          </p:nvPr>
        </p:nvSpPr>
        <p:spPr>
          <a:xfrm>
            <a:off x="8844183" y="2308121"/>
            <a:ext cx="2586721" cy="2591865"/>
          </a:xfrm>
        </p:spPr>
        <p:txBody>
          <a:bodyPr numCol="2">
            <a:normAutofit lnSpcReduction="10000"/>
          </a:bodyPr>
          <a:lstStyle/>
          <a:p>
            <a:r>
              <a:rPr lang="en-US" dirty="0"/>
              <a:t>RADWARE</a:t>
            </a:r>
          </a:p>
          <a:p>
            <a:r>
              <a:rPr lang="en-US" dirty="0"/>
              <a:t>PALO ALTO</a:t>
            </a:r>
          </a:p>
          <a:p>
            <a:r>
              <a:rPr lang="en-US" dirty="0"/>
              <a:t>SPLUNK</a:t>
            </a:r>
          </a:p>
          <a:p>
            <a:r>
              <a:rPr lang="en-US" dirty="0"/>
              <a:t>CYMULATE</a:t>
            </a:r>
          </a:p>
          <a:p>
            <a:r>
              <a:rPr lang="en-US" dirty="0"/>
              <a:t>CYNET</a:t>
            </a:r>
          </a:p>
          <a:p>
            <a:r>
              <a:rPr lang="en-US" dirty="0"/>
              <a:t>ITSMINE</a:t>
            </a:r>
          </a:p>
          <a:p>
            <a:r>
              <a:rPr lang="en-US" dirty="0"/>
              <a:t>PAESSLER</a:t>
            </a:r>
          </a:p>
          <a:p>
            <a:r>
              <a:rPr lang="en-US" dirty="0"/>
              <a:t>BRANDSHIELD</a:t>
            </a:r>
          </a:p>
          <a:p>
            <a:r>
              <a:rPr lang="en-US" dirty="0"/>
              <a:t>TENABLE</a:t>
            </a:r>
          </a:p>
          <a:p>
            <a:r>
              <a:rPr lang="en-US" dirty="0"/>
              <a:t>PROMISEC</a:t>
            </a:r>
          </a:p>
          <a:p>
            <a:r>
              <a:rPr lang="en-US" dirty="0"/>
              <a:t>IVANTI</a:t>
            </a:r>
          </a:p>
          <a:p>
            <a:r>
              <a:rPr lang="en-US" dirty="0"/>
              <a:t>DUO SECURITY</a:t>
            </a:r>
          </a:p>
          <a:p>
            <a:r>
              <a:rPr lang="en-US" dirty="0"/>
              <a:t>CYBER ARK</a:t>
            </a:r>
          </a:p>
          <a:p>
            <a:r>
              <a:rPr lang="en-US" dirty="0"/>
              <a:t>DATALOCKER</a:t>
            </a:r>
          </a:p>
          <a:p>
            <a:r>
              <a:rPr lang="en-US" dirty="0"/>
              <a:t>CYMPIRE</a:t>
            </a:r>
          </a:p>
        </p:txBody>
      </p:sp>
      <p:sp>
        <p:nvSpPr>
          <p:cNvPr id="11" name="Slide Number Placeholder 10">
            <a:extLst>
              <a:ext uri="{FF2B5EF4-FFF2-40B4-BE49-F238E27FC236}">
                <a16:creationId xmlns:a16="http://schemas.microsoft.com/office/drawing/2014/main" id="{5680802C-4FD1-141C-14D8-EFF8556FCE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B8E8E-BAFA-4611-BA60-742DAE38E715}" type="slidenum">
              <a:rPr kumimoji="0" lang="en-US" sz="1400" b="0" i="0" u="none" strike="noStrike" kern="1200" cap="none" spc="0" normalizeH="0" baseline="0" noProof="0" smtClean="0">
                <a:ln>
                  <a:noFill/>
                </a:ln>
                <a:solidFill>
                  <a:srgbClr val="131D2B"/>
                </a:solidFill>
                <a:effectLst/>
                <a:uLnTx/>
                <a:uFillTx/>
                <a:latin typeface="RoadRadi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131D2B"/>
              </a:solidFill>
              <a:effectLst/>
              <a:uLnTx/>
              <a:uFillTx/>
              <a:latin typeface="RoadRadio"/>
              <a:ea typeface="+mn-ea"/>
              <a:cs typeface="+mn-cs"/>
            </a:endParaRPr>
          </a:p>
        </p:txBody>
      </p:sp>
      <p:cxnSp>
        <p:nvCxnSpPr>
          <p:cNvPr id="12" name="Straight Connector 11">
            <a:extLst>
              <a:ext uri="{FF2B5EF4-FFF2-40B4-BE49-F238E27FC236}">
                <a16:creationId xmlns:a16="http://schemas.microsoft.com/office/drawing/2014/main" id="{CB12BD3D-CE77-0F16-4EF6-B67786462744}"/>
              </a:ext>
            </a:extLst>
          </p:cNvPr>
          <p:cNvCxnSpPr>
            <a:cxnSpLocks/>
          </p:cNvCxnSpPr>
          <p:nvPr/>
        </p:nvCxnSpPr>
        <p:spPr>
          <a:xfrm flipH="1">
            <a:off x="847947" y="2188419"/>
            <a:ext cx="1032857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3D1AF83-A7AA-20A3-5095-D8AD7A4C440C}"/>
              </a:ext>
            </a:extLst>
          </p:cNvPr>
          <p:cNvSpPr txBox="1"/>
          <p:nvPr/>
        </p:nvSpPr>
        <p:spPr>
          <a:xfrm>
            <a:off x="8844183" y="5057924"/>
            <a:ext cx="233233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A6E69">
                    <a:lumMod val="75000"/>
                  </a:srgbClr>
                </a:solidFill>
                <a:effectLst/>
                <a:uLnTx/>
                <a:uFillTx/>
                <a:latin typeface="Avenir "/>
                <a:ea typeface="+mn-ea"/>
                <a:cs typeface="+mn-cs"/>
              </a:rPr>
              <a:t>SKYWATCH</a:t>
            </a:r>
            <a:r>
              <a:rPr kumimoji="0" lang="en-US" sz="700" b="1" i="0" u="none" strike="noStrike" kern="1200" cap="none" spc="0" normalizeH="0" baseline="72000" noProof="0" dirty="0">
                <a:ln>
                  <a:noFill/>
                </a:ln>
                <a:solidFill>
                  <a:srgbClr val="3A6E69">
                    <a:lumMod val="75000"/>
                  </a:srgbClr>
                </a:solidFill>
                <a:effectLst/>
                <a:uLnTx/>
                <a:uFillTx/>
                <a:latin typeface="Avenir "/>
                <a:ea typeface="+mn-ea"/>
                <a:cs typeface="+mn-cs"/>
              </a:rPr>
              <a:t>SM</a:t>
            </a:r>
            <a:r>
              <a:rPr kumimoji="0" lang="en-US" sz="1400" b="1" i="0" u="none" strike="noStrike" kern="1200" cap="none" spc="0" normalizeH="0" baseline="0" noProof="0" dirty="0">
                <a:ln>
                  <a:noFill/>
                </a:ln>
                <a:solidFill>
                  <a:srgbClr val="3A6E69">
                    <a:lumMod val="75000"/>
                  </a:srgbClr>
                </a:solidFill>
                <a:effectLst/>
                <a:uLnTx/>
                <a:uFillTx/>
                <a:latin typeface="Avenir "/>
                <a:ea typeface="+mn-ea"/>
                <a:cs typeface="+mn-cs"/>
              </a:rPr>
              <a:t> integrates natively to </a:t>
            </a:r>
            <a:r>
              <a:rPr lang="en-US" sz="1400" b="1" dirty="0">
                <a:solidFill>
                  <a:srgbClr val="3A6E69">
                    <a:lumMod val="75000"/>
                  </a:srgbClr>
                </a:solidFill>
                <a:latin typeface="Avenir "/>
              </a:rPr>
              <a:t>the GLESEC Technology Partners and homologates with </a:t>
            </a:r>
            <a:r>
              <a:rPr kumimoji="0" lang="en-US" sz="1400" b="1" i="0" u="none" strike="noStrike" kern="1200" cap="none" spc="0" normalizeH="0" baseline="0" noProof="0" dirty="0">
                <a:ln>
                  <a:noFill/>
                </a:ln>
                <a:solidFill>
                  <a:srgbClr val="3A6E69">
                    <a:lumMod val="75000"/>
                  </a:srgbClr>
                </a:solidFill>
                <a:effectLst/>
                <a:uLnTx/>
                <a:uFillTx/>
                <a:latin typeface="Avenir "/>
                <a:ea typeface="+mn-ea"/>
                <a:cs typeface="+mn-cs"/>
              </a:rPr>
              <a:t>many other products.</a:t>
            </a:r>
          </a:p>
        </p:txBody>
      </p:sp>
    </p:spTree>
    <p:extLst>
      <p:ext uri="{BB962C8B-B14F-4D97-AF65-F5344CB8AC3E}">
        <p14:creationId xmlns:p14="http://schemas.microsoft.com/office/powerpoint/2010/main" val="10850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FE8A352-1C73-B145-AE19-16004F6BD993}"/>
              </a:ext>
            </a:extLst>
          </p:cNvPr>
          <p:cNvPicPr>
            <a:picLocks noChangeAspect="1"/>
          </p:cNvPicPr>
          <p:nvPr/>
        </p:nvPicPr>
        <p:blipFill>
          <a:blip r:embed="rId2"/>
          <a:stretch>
            <a:fillRect/>
          </a:stretch>
        </p:blipFill>
        <p:spPr>
          <a:xfrm>
            <a:off x="4861240" y="4886067"/>
            <a:ext cx="7330760" cy="1777154"/>
          </a:xfrm>
          <a:prstGeom prst="rect">
            <a:avLst/>
          </a:prstGeom>
        </p:spPr>
      </p:pic>
      <p:pic>
        <p:nvPicPr>
          <p:cNvPr id="4" name="Picture 3">
            <a:extLst>
              <a:ext uri="{FF2B5EF4-FFF2-40B4-BE49-F238E27FC236}">
                <a16:creationId xmlns:a16="http://schemas.microsoft.com/office/drawing/2014/main" id="{9B01E26A-82A5-E828-6510-A9AA8BD261A6}"/>
              </a:ext>
            </a:extLst>
          </p:cNvPr>
          <p:cNvPicPr>
            <a:picLocks noChangeAspect="1"/>
          </p:cNvPicPr>
          <p:nvPr/>
        </p:nvPicPr>
        <p:blipFill rotWithShape="1">
          <a:blip r:embed="rId3"/>
          <a:srcRect l="834" t="15742" r="58652" b="33629"/>
          <a:stretch/>
        </p:blipFill>
        <p:spPr>
          <a:xfrm>
            <a:off x="870399" y="1330290"/>
            <a:ext cx="2706947" cy="2706947"/>
          </a:xfrm>
          <a:prstGeom prst="ellipse">
            <a:avLst/>
          </a:prstGeom>
          <a:ln w="76200">
            <a:solidFill>
              <a:schemeClr val="bg2"/>
            </a:solidFill>
          </a:ln>
        </p:spPr>
      </p:pic>
      <p:sp>
        <p:nvSpPr>
          <p:cNvPr id="7" name="Rectangle 6">
            <a:extLst>
              <a:ext uri="{FF2B5EF4-FFF2-40B4-BE49-F238E27FC236}">
                <a16:creationId xmlns:a16="http://schemas.microsoft.com/office/drawing/2014/main" id="{C4DED58B-4149-8143-A5D9-6AFACFA25C9B}"/>
              </a:ext>
            </a:extLst>
          </p:cNvPr>
          <p:cNvSpPr/>
          <p:nvPr/>
        </p:nvSpPr>
        <p:spPr>
          <a:xfrm>
            <a:off x="3903424" y="2435886"/>
            <a:ext cx="601675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srgbClr val="93E8DF"/>
                </a:solidFill>
                <a:effectLst/>
                <a:uLnTx/>
                <a:uFillTx/>
                <a:latin typeface="RoadRadio"/>
                <a:ea typeface="+mn-ea"/>
                <a:cs typeface="+mn-cs"/>
              </a:rPr>
              <a:t>A PIONEER OF THE INTERNET AND CYBERSECURITY</a:t>
            </a:r>
          </a:p>
        </p:txBody>
      </p:sp>
      <p:sp>
        <p:nvSpPr>
          <p:cNvPr id="8" name="Rectangle 7">
            <a:extLst>
              <a:ext uri="{FF2B5EF4-FFF2-40B4-BE49-F238E27FC236}">
                <a16:creationId xmlns:a16="http://schemas.microsoft.com/office/drawing/2014/main" id="{4C98C385-0A11-C843-8BBC-41F2EE474529}"/>
              </a:ext>
            </a:extLst>
          </p:cNvPr>
          <p:cNvSpPr/>
          <p:nvPr/>
        </p:nvSpPr>
        <p:spPr>
          <a:xfrm>
            <a:off x="3903425" y="1435676"/>
            <a:ext cx="633679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a:noFill/>
                </a:ln>
                <a:solidFill>
                  <a:srgbClr val="FFFFFF"/>
                </a:solidFill>
                <a:effectLst/>
                <a:uLnTx/>
                <a:uFillTx/>
                <a:latin typeface="RoadRadio"/>
                <a:ea typeface="+mn-ea"/>
                <a:cs typeface="+mn-cs"/>
              </a:rPr>
              <a:t>Sergio Heker</a:t>
            </a:r>
          </a:p>
        </p:txBody>
      </p:sp>
      <p:sp>
        <p:nvSpPr>
          <p:cNvPr id="2" name="Rectangle 1">
            <a:extLst>
              <a:ext uri="{FF2B5EF4-FFF2-40B4-BE49-F238E27FC236}">
                <a16:creationId xmlns:a16="http://schemas.microsoft.com/office/drawing/2014/main" id="{AA6FBE66-FDE7-1043-A960-7CF5C9101417}"/>
              </a:ext>
            </a:extLst>
          </p:cNvPr>
          <p:cNvSpPr/>
          <p:nvPr/>
        </p:nvSpPr>
        <p:spPr>
          <a:xfrm>
            <a:off x="3974410" y="4717609"/>
            <a:ext cx="2288107" cy="830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
                <a:ea typeface="+mn-ea"/>
                <a:cs typeface="+mn-cs"/>
              </a:rPr>
              <a:t>A regular conference speaker and widely recognized as a founding father of outsourced cybersecurity services.</a:t>
            </a:r>
          </a:p>
        </p:txBody>
      </p:sp>
      <p:pic>
        <p:nvPicPr>
          <p:cNvPr id="9" name="Picture 8">
            <a:extLst>
              <a:ext uri="{FF2B5EF4-FFF2-40B4-BE49-F238E27FC236}">
                <a16:creationId xmlns:a16="http://schemas.microsoft.com/office/drawing/2014/main" id="{B0FE156E-92A5-BF4E-81A5-1C84FF9C8528}"/>
              </a:ext>
            </a:extLst>
          </p:cNvPr>
          <p:cNvPicPr>
            <a:picLocks noChangeAspect="1"/>
          </p:cNvPicPr>
          <p:nvPr/>
        </p:nvPicPr>
        <p:blipFill>
          <a:blip r:embed="rId4"/>
          <a:stretch>
            <a:fillRect/>
          </a:stretch>
        </p:blipFill>
        <p:spPr>
          <a:xfrm>
            <a:off x="4086127" y="3824955"/>
            <a:ext cx="347150" cy="347150"/>
          </a:xfrm>
          <a:prstGeom prst="rect">
            <a:avLst/>
          </a:prstGeom>
        </p:spPr>
      </p:pic>
      <p:sp>
        <p:nvSpPr>
          <p:cNvPr id="16" name="Rectangle 15">
            <a:extLst>
              <a:ext uri="{FF2B5EF4-FFF2-40B4-BE49-F238E27FC236}">
                <a16:creationId xmlns:a16="http://schemas.microsoft.com/office/drawing/2014/main" id="{BD40EBFB-C517-2A49-BB91-C58CE98745E7}"/>
              </a:ext>
            </a:extLst>
          </p:cNvPr>
          <p:cNvSpPr/>
          <p:nvPr/>
        </p:nvSpPr>
        <p:spPr>
          <a:xfrm>
            <a:off x="3974411" y="4251183"/>
            <a:ext cx="204569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93E8DF"/>
                </a:solidFill>
                <a:effectLst/>
                <a:uLnTx/>
                <a:uFillTx/>
                <a:latin typeface="RoadRadio"/>
                <a:ea typeface="+mn-ea"/>
                <a:cs typeface="+mn-cs"/>
              </a:rPr>
              <a:t>Cybersecurity</a:t>
            </a:r>
            <a:br>
              <a:rPr kumimoji="0" lang="en-US" sz="1200" b="0" i="0" u="none" strike="noStrike" kern="1200" cap="none" spc="300" normalizeH="0" baseline="0" noProof="0" dirty="0">
                <a:ln>
                  <a:noFill/>
                </a:ln>
                <a:solidFill>
                  <a:srgbClr val="93E8DF"/>
                </a:solidFill>
                <a:effectLst/>
                <a:uLnTx/>
                <a:uFillTx/>
                <a:latin typeface="RoadRadio"/>
                <a:ea typeface="+mn-ea"/>
                <a:cs typeface="+mn-cs"/>
              </a:rPr>
            </a:br>
            <a:r>
              <a:rPr kumimoji="0" lang="en-US" sz="1200" b="0" i="0" u="none" strike="noStrike" kern="1200" cap="none" spc="300" normalizeH="0" baseline="0" noProof="0" dirty="0">
                <a:ln>
                  <a:noFill/>
                </a:ln>
                <a:solidFill>
                  <a:srgbClr val="93E8DF"/>
                </a:solidFill>
                <a:effectLst/>
                <a:uLnTx/>
                <a:uFillTx/>
                <a:latin typeface="RoadRadio"/>
                <a:ea typeface="+mn-ea"/>
                <a:cs typeface="+mn-cs"/>
              </a:rPr>
              <a:t>Leader</a:t>
            </a:r>
          </a:p>
        </p:txBody>
      </p:sp>
      <p:sp>
        <p:nvSpPr>
          <p:cNvPr id="5" name="Rectangle 4">
            <a:extLst>
              <a:ext uri="{FF2B5EF4-FFF2-40B4-BE49-F238E27FC236}">
                <a16:creationId xmlns:a16="http://schemas.microsoft.com/office/drawing/2014/main" id="{4430F8F1-916B-F24A-AB35-5F4A07B16FF1}"/>
              </a:ext>
            </a:extLst>
          </p:cNvPr>
          <p:cNvSpPr/>
          <p:nvPr/>
        </p:nvSpPr>
        <p:spPr>
          <a:xfrm>
            <a:off x="6775339" y="4717609"/>
            <a:ext cx="228839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
                <a:ea typeface="+mn-ea"/>
                <a:cs typeface="+mn-cs"/>
              </a:rPr>
              <a:t>Founding member of the Internet Society and co-developer of established Internet Protocol standards.</a:t>
            </a:r>
          </a:p>
        </p:txBody>
      </p:sp>
      <p:pic>
        <p:nvPicPr>
          <p:cNvPr id="10" name="Picture 9">
            <a:extLst>
              <a:ext uri="{FF2B5EF4-FFF2-40B4-BE49-F238E27FC236}">
                <a16:creationId xmlns:a16="http://schemas.microsoft.com/office/drawing/2014/main" id="{1510DFF3-9055-E14A-8E32-358BE2E85028}"/>
              </a:ext>
            </a:extLst>
          </p:cNvPr>
          <p:cNvPicPr>
            <a:picLocks noChangeAspect="1"/>
          </p:cNvPicPr>
          <p:nvPr/>
        </p:nvPicPr>
        <p:blipFill>
          <a:blip r:embed="rId5"/>
          <a:stretch>
            <a:fillRect/>
          </a:stretch>
        </p:blipFill>
        <p:spPr>
          <a:xfrm>
            <a:off x="6802355" y="3828130"/>
            <a:ext cx="383151" cy="383151"/>
          </a:xfrm>
          <a:prstGeom prst="rect">
            <a:avLst/>
          </a:prstGeom>
        </p:spPr>
      </p:pic>
      <p:sp>
        <p:nvSpPr>
          <p:cNvPr id="17" name="Rectangle 16">
            <a:extLst>
              <a:ext uri="{FF2B5EF4-FFF2-40B4-BE49-F238E27FC236}">
                <a16:creationId xmlns:a16="http://schemas.microsoft.com/office/drawing/2014/main" id="{D8A61D84-C2DE-D344-8E0F-41BA0DAB3E7A}"/>
              </a:ext>
            </a:extLst>
          </p:cNvPr>
          <p:cNvSpPr/>
          <p:nvPr/>
        </p:nvSpPr>
        <p:spPr>
          <a:xfrm>
            <a:off x="6775339" y="4343516"/>
            <a:ext cx="192395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93E8DF"/>
                </a:solidFill>
                <a:effectLst/>
                <a:uLnTx/>
                <a:uFillTx/>
                <a:latin typeface="RoadRadio"/>
                <a:ea typeface="+mn-ea"/>
                <a:cs typeface="+mn-cs"/>
              </a:rPr>
              <a:t>Technologist</a:t>
            </a:r>
          </a:p>
        </p:txBody>
      </p:sp>
      <p:sp>
        <p:nvSpPr>
          <p:cNvPr id="6" name="Rectangle 5">
            <a:extLst>
              <a:ext uri="{FF2B5EF4-FFF2-40B4-BE49-F238E27FC236}">
                <a16:creationId xmlns:a16="http://schemas.microsoft.com/office/drawing/2014/main" id="{CA4BB74C-1625-5B46-BAE1-3BEC15133D5A}"/>
              </a:ext>
            </a:extLst>
          </p:cNvPr>
          <p:cNvSpPr/>
          <p:nvPr/>
        </p:nvSpPr>
        <p:spPr>
          <a:xfrm>
            <a:off x="9379433" y="4717609"/>
            <a:ext cx="2282923"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
                <a:ea typeface="+mn-ea"/>
                <a:cs typeface="+mn-cs"/>
              </a:rPr>
              <a:t>Research Associate of the University of Central Florida. BSc. &amp; MSc. Electrical Engineering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venir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
                <a:ea typeface="+mn-ea"/>
                <a:cs typeface="+mn-cs"/>
              </a:rPr>
              <a:t>Member of UCF School of Engineering Advisory Board</a:t>
            </a:r>
          </a:p>
        </p:txBody>
      </p:sp>
      <p:pic>
        <p:nvPicPr>
          <p:cNvPr id="11" name="Picture 10">
            <a:extLst>
              <a:ext uri="{FF2B5EF4-FFF2-40B4-BE49-F238E27FC236}">
                <a16:creationId xmlns:a16="http://schemas.microsoft.com/office/drawing/2014/main" id="{5C2919C8-083A-0549-828A-6BC1A7D8400E}"/>
              </a:ext>
            </a:extLst>
          </p:cNvPr>
          <p:cNvPicPr>
            <a:picLocks noChangeAspect="1"/>
          </p:cNvPicPr>
          <p:nvPr/>
        </p:nvPicPr>
        <p:blipFill>
          <a:blip r:embed="rId6"/>
          <a:stretch>
            <a:fillRect/>
          </a:stretch>
        </p:blipFill>
        <p:spPr>
          <a:xfrm>
            <a:off x="9406449" y="3824955"/>
            <a:ext cx="389501" cy="389501"/>
          </a:xfrm>
          <a:prstGeom prst="rect">
            <a:avLst/>
          </a:prstGeom>
        </p:spPr>
      </p:pic>
      <p:sp>
        <p:nvSpPr>
          <p:cNvPr id="18" name="Rectangle 17">
            <a:extLst>
              <a:ext uri="{FF2B5EF4-FFF2-40B4-BE49-F238E27FC236}">
                <a16:creationId xmlns:a16="http://schemas.microsoft.com/office/drawing/2014/main" id="{5A82CBBE-052A-2743-B1F3-E7701FA0D2AE}"/>
              </a:ext>
            </a:extLst>
          </p:cNvPr>
          <p:cNvSpPr/>
          <p:nvPr/>
        </p:nvSpPr>
        <p:spPr>
          <a:xfrm>
            <a:off x="9379433" y="4343516"/>
            <a:ext cx="146870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srgbClr val="93E8DF"/>
                </a:solidFill>
                <a:effectLst/>
                <a:uLnTx/>
                <a:uFillTx/>
                <a:latin typeface="RoadRadio"/>
                <a:ea typeface="+mn-ea"/>
                <a:cs typeface="+mn-cs"/>
              </a:rPr>
              <a:t>Academic</a:t>
            </a:r>
          </a:p>
        </p:txBody>
      </p:sp>
      <p:pic>
        <p:nvPicPr>
          <p:cNvPr id="23" name="Picture 22">
            <a:extLst>
              <a:ext uri="{FF2B5EF4-FFF2-40B4-BE49-F238E27FC236}">
                <a16:creationId xmlns:a16="http://schemas.microsoft.com/office/drawing/2014/main" id="{1AF0D747-4F80-A54B-9A14-B226382EC8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1200" y="476116"/>
            <a:ext cx="2061156" cy="191241"/>
          </a:xfrm>
          <a:prstGeom prst="rect">
            <a:avLst/>
          </a:prstGeom>
        </p:spPr>
      </p:pic>
    </p:spTree>
    <p:extLst>
      <p:ext uri="{BB962C8B-B14F-4D97-AF65-F5344CB8AC3E}">
        <p14:creationId xmlns:p14="http://schemas.microsoft.com/office/powerpoint/2010/main" val="66423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3ABB-7121-44E0-9088-C1B9F92258FD}"/>
              </a:ext>
            </a:extLst>
          </p:cNvPr>
          <p:cNvSpPr>
            <a:spLocks noGrp="1"/>
          </p:cNvSpPr>
          <p:nvPr>
            <p:ph type="title"/>
          </p:nvPr>
        </p:nvSpPr>
        <p:spPr>
          <a:xfrm>
            <a:off x="736497" y="1823809"/>
            <a:ext cx="7688311" cy="577081"/>
          </a:xfrm>
        </p:spPr>
        <p:txBody>
          <a:bodyPr/>
          <a:lstStyle/>
          <a:p>
            <a:r>
              <a:rPr lang="en-US" dirty="0"/>
              <a:t>Thank you!</a:t>
            </a:r>
          </a:p>
        </p:txBody>
      </p:sp>
      <p:sp>
        <p:nvSpPr>
          <p:cNvPr id="3" name="Rectangle 2">
            <a:extLst>
              <a:ext uri="{FF2B5EF4-FFF2-40B4-BE49-F238E27FC236}">
                <a16:creationId xmlns:a16="http://schemas.microsoft.com/office/drawing/2014/main" id="{3349CE71-B8AA-2A4B-8A0E-75B58A3857CE}"/>
              </a:ext>
            </a:extLst>
          </p:cNvPr>
          <p:cNvSpPr/>
          <p:nvPr/>
        </p:nvSpPr>
        <p:spPr>
          <a:xfrm>
            <a:off x="6749393" y="4770845"/>
            <a:ext cx="2121408" cy="1176348"/>
          </a:xfrm>
          <a:prstGeom prst="rect">
            <a:avLst/>
          </a:prstGeom>
        </p:spPr>
        <p:txBody>
          <a:bodyPr wrap="square">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
                <a:ea typeface="+mn-ea"/>
                <a:cs typeface="+mn-cs"/>
              </a:rPr>
              <a:t>+1 (321) 430-0500</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
                <a:ea typeface="+mn-ea"/>
                <a:cs typeface="+mn-cs"/>
                <a:hlinkClick r:id="rId2">
                  <a:extLst>
                    <a:ext uri="{A12FA001-AC4F-418D-AE19-62706E023703}">
                      <ahyp:hlinkClr xmlns:ahyp="http://schemas.microsoft.com/office/drawing/2018/hyperlinkcolor" val="tx"/>
                    </a:ext>
                  </a:extLst>
                </a:hlinkClick>
              </a:rPr>
              <a:t>info@glesec.com</a:t>
            </a:r>
            <a:endParaRPr kumimoji="0" lang="en-US" sz="1200" b="1" i="0" u="none" strike="noStrike" kern="1200" cap="none" spc="0" normalizeH="0" baseline="0" noProof="0" dirty="0">
              <a:ln>
                <a:noFill/>
              </a:ln>
              <a:solidFill>
                <a:srgbClr val="FFFFFF"/>
              </a:solidFill>
              <a:effectLst/>
              <a:uLnTx/>
              <a:uFillTx/>
              <a:latin typeface="Avenir "/>
              <a:ea typeface="+mn-ea"/>
              <a:cs typeface="+mn-cs"/>
            </a:endParaRPr>
          </a:p>
        </p:txBody>
      </p:sp>
      <p:sp>
        <p:nvSpPr>
          <p:cNvPr id="4" name="Rectangle 3">
            <a:extLst>
              <a:ext uri="{FF2B5EF4-FFF2-40B4-BE49-F238E27FC236}">
                <a16:creationId xmlns:a16="http://schemas.microsoft.com/office/drawing/2014/main" id="{72898813-9CE3-4B49-BA31-8ACC4B79DE2E}"/>
              </a:ext>
            </a:extLst>
          </p:cNvPr>
          <p:cNvSpPr/>
          <p:nvPr/>
        </p:nvSpPr>
        <p:spPr>
          <a:xfrm>
            <a:off x="8836231" y="4770845"/>
            <a:ext cx="2121408" cy="622350"/>
          </a:xfrm>
          <a:prstGeom prst="rect">
            <a:avLst/>
          </a:prstGeom>
        </p:spPr>
        <p:txBody>
          <a:bodyPr wrap="square">
            <a:no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venir "/>
                <a:ea typeface="+mn-ea"/>
                <a:cs typeface="+mn-cs"/>
              </a:rPr>
              <a:t>+507 836-5355</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venir "/>
                <a:ea typeface="+mn-ea"/>
                <a:cs typeface="+mn-cs"/>
                <a:hlinkClick r:id="rId2">
                  <a:extLst>
                    <a:ext uri="{A12FA001-AC4F-418D-AE19-62706E023703}">
                      <ahyp:hlinkClr xmlns:ahyp="http://schemas.microsoft.com/office/drawing/2018/hyperlinkcolor" val="tx"/>
                    </a:ext>
                  </a:extLst>
                </a:hlinkClick>
              </a:rPr>
              <a:t>info@glesec.com</a:t>
            </a:r>
            <a:endParaRPr kumimoji="0" lang="en-US" sz="1200" b="1" i="0" u="none" strike="noStrike" kern="1200" cap="none" spc="0" normalizeH="0" baseline="0" noProof="0">
              <a:ln>
                <a:noFill/>
              </a:ln>
              <a:solidFill>
                <a:srgbClr val="FFFFFF"/>
              </a:solidFill>
              <a:effectLst/>
              <a:uLnTx/>
              <a:uFillTx/>
              <a:latin typeface="Avenir "/>
              <a:ea typeface="+mn-ea"/>
              <a:cs typeface="+mn-cs"/>
            </a:endParaRPr>
          </a:p>
        </p:txBody>
      </p:sp>
      <p:sp>
        <p:nvSpPr>
          <p:cNvPr id="5" name="Rectangle 4">
            <a:extLst>
              <a:ext uri="{FF2B5EF4-FFF2-40B4-BE49-F238E27FC236}">
                <a16:creationId xmlns:a16="http://schemas.microsoft.com/office/drawing/2014/main" id="{E002B842-9357-CF48-8D00-282F2B9A1EBB}"/>
              </a:ext>
            </a:extLst>
          </p:cNvPr>
          <p:cNvSpPr/>
          <p:nvPr/>
        </p:nvSpPr>
        <p:spPr>
          <a:xfrm>
            <a:off x="6749392" y="3861183"/>
            <a:ext cx="2121408" cy="1036985"/>
          </a:xfrm>
          <a:prstGeom prst="rect">
            <a:avLst/>
          </a:prstGeom>
        </p:spPr>
        <p:txBody>
          <a:bodyPr wrap="square">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FFFFFF"/>
                </a:solidFill>
                <a:effectLst/>
                <a:uLnTx/>
                <a:uFillTx/>
                <a:latin typeface="RoadRadio"/>
                <a:ea typeface="+mn-ea"/>
                <a:cs typeface="+mn-cs"/>
              </a:rPr>
              <a:t>USA</a:t>
            </a:r>
          </a:p>
          <a:p>
            <a:pPr marL="0" marR="0" lvl="0" indent="0" algn="l" defTabSz="914400" rtl="0" eaLnBrk="1" fontAlgn="base" latinLnBrk="0" hangingPunct="1">
              <a:lnSpc>
                <a:spcPct val="7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adRadio"/>
              <a:ea typeface="+mn-ea"/>
              <a:cs typeface="+mn-cs"/>
            </a:endParaRPr>
          </a:p>
          <a:p>
            <a:pPr marL="0" marR="0" lvl="0" indent="0" algn="l" defTabSz="914400" rtl="0" eaLnBrk="1" fontAlgn="base"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RoadRadio"/>
                <a:ea typeface="+mn-ea"/>
                <a:cs typeface="+mn-cs"/>
              </a:rPr>
              <a:t>WORLDWIDE HEADQUARTERS​</a:t>
            </a:r>
          </a:p>
        </p:txBody>
      </p:sp>
      <p:sp>
        <p:nvSpPr>
          <p:cNvPr id="6" name="Rectangle 5">
            <a:extLst>
              <a:ext uri="{FF2B5EF4-FFF2-40B4-BE49-F238E27FC236}">
                <a16:creationId xmlns:a16="http://schemas.microsoft.com/office/drawing/2014/main" id="{B5513E4B-5817-2C4F-90E5-0F992E68C8B0}"/>
              </a:ext>
            </a:extLst>
          </p:cNvPr>
          <p:cNvSpPr/>
          <p:nvPr/>
        </p:nvSpPr>
        <p:spPr>
          <a:xfrm>
            <a:off x="8872806" y="3861183"/>
            <a:ext cx="2121408" cy="1036985"/>
          </a:xfrm>
          <a:prstGeom prst="rect">
            <a:avLst/>
          </a:prstGeom>
        </p:spPr>
        <p:txBody>
          <a:bodyPr wrap="square">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FFFFFF"/>
                </a:solidFill>
                <a:effectLst/>
                <a:uLnTx/>
                <a:uFillTx/>
                <a:latin typeface="RoadRadio"/>
                <a:ea typeface="+mn-ea"/>
                <a:cs typeface="+mn-cs"/>
              </a:rPr>
              <a:t>PANAMA</a:t>
            </a:r>
          </a:p>
          <a:p>
            <a:pPr marL="0" marR="0" lvl="0" indent="0" algn="l" defTabSz="914400" rtl="0" eaLnBrk="1" fontAlgn="base" latinLnBrk="0" hangingPunct="1">
              <a:lnSpc>
                <a:spcPct val="7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adRadio"/>
              <a:ea typeface="+mn-ea"/>
              <a:cs typeface="+mn-cs"/>
            </a:endParaRPr>
          </a:p>
          <a:p>
            <a:pPr marL="0" marR="0" lvl="0" indent="0" algn="l" defTabSz="914400" rtl="0" eaLnBrk="1" fontAlgn="base"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RoadRadio"/>
                <a:ea typeface="+mn-ea"/>
                <a:cs typeface="+mn-cs"/>
              </a:rPr>
              <a:t>LATIN AMERICAN HEADQUARTERS</a:t>
            </a:r>
          </a:p>
        </p:txBody>
      </p:sp>
      <p:pic>
        <p:nvPicPr>
          <p:cNvPr id="7" name="Picture 6">
            <a:extLst>
              <a:ext uri="{FF2B5EF4-FFF2-40B4-BE49-F238E27FC236}">
                <a16:creationId xmlns:a16="http://schemas.microsoft.com/office/drawing/2014/main" id="{A599F519-3004-1141-9F77-BCD584D4B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001" y="3024327"/>
            <a:ext cx="3153664" cy="292608"/>
          </a:xfrm>
          <a:prstGeom prst="rect">
            <a:avLst/>
          </a:prstGeom>
        </p:spPr>
      </p:pic>
    </p:spTree>
    <p:extLst>
      <p:ext uri="{BB962C8B-B14F-4D97-AF65-F5344CB8AC3E}">
        <p14:creationId xmlns:p14="http://schemas.microsoft.com/office/powerpoint/2010/main" val="24974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CDA6EF7-1AE3-C631-CEC4-1F1EED2B4E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553" y="1059066"/>
            <a:ext cx="6744062" cy="3512934"/>
          </a:xfrm>
        </p:spPr>
      </p:pic>
      <p:sp>
        <p:nvSpPr>
          <p:cNvPr id="6" name="Title 5">
            <a:extLst>
              <a:ext uri="{FF2B5EF4-FFF2-40B4-BE49-F238E27FC236}">
                <a16:creationId xmlns:a16="http://schemas.microsoft.com/office/drawing/2014/main" id="{76AA4E53-AE2A-1B4D-8EFA-600279FF3D90}"/>
              </a:ext>
            </a:extLst>
          </p:cNvPr>
          <p:cNvSpPr>
            <a:spLocks noGrp="1"/>
          </p:cNvSpPr>
          <p:nvPr>
            <p:ph type="title"/>
          </p:nvPr>
        </p:nvSpPr>
        <p:spPr/>
        <p:txBody>
          <a:bodyPr/>
          <a:lstStyle/>
          <a:p>
            <a:r>
              <a:rPr lang="en-US" i="1" dirty="0"/>
              <a:t>Where RISK Management meets Cybersecurity</a:t>
            </a:r>
          </a:p>
        </p:txBody>
      </p:sp>
      <p:sp>
        <p:nvSpPr>
          <p:cNvPr id="4" name="Slide Number Placeholder 3">
            <a:extLst>
              <a:ext uri="{FF2B5EF4-FFF2-40B4-BE49-F238E27FC236}">
                <a16:creationId xmlns:a16="http://schemas.microsoft.com/office/drawing/2014/main" id="{D7B5F048-EBE2-4921-2950-976137F8CD15}"/>
              </a:ext>
            </a:extLst>
          </p:cNvPr>
          <p:cNvSpPr>
            <a:spLocks noGrp="1"/>
          </p:cNvSpPr>
          <p:nvPr>
            <p:ph type="sldNum" sz="quarter" idx="4"/>
          </p:nvPr>
        </p:nvSpPr>
        <p:spPr/>
        <p:txBody>
          <a:bodyPr/>
          <a:lstStyle/>
          <a:p>
            <a:fld id="{4CDB8E8E-BAFA-4611-BA60-742DAE38E715}" type="slidenum">
              <a:rPr lang="en-US" smtClean="0"/>
              <a:pPr/>
              <a:t>2</a:t>
            </a:fld>
            <a:endParaRPr lang="en-US" dirty="0"/>
          </a:p>
        </p:txBody>
      </p:sp>
      <p:pic>
        <p:nvPicPr>
          <p:cNvPr id="11" name="Picture 10">
            <a:extLst>
              <a:ext uri="{FF2B5EF4-FFF2-40B4-BE49-F238E27FC236}">
                <a16:creationId xmlns:a16="http://schemas.microsoft.com/office/drawing/2014/main" id="{6A666C1B-7E4A-AAD0-676C-E5376D8A7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974" y="3096219"/>
            <a:ext cx="6455473" cy="3221541"/>
          </a:xfrm>
          <a:prstGeom prst="rect">
            <a:avLst/>
          </a:prstGeom>
        </p:spPr>
      </p:pic>
    </p:spTree>
    <p:extLst>
      <p:ext uri="{BB962C8B-B14F-4D97-AF65-F5344CB8AC3E}">
        <p14:creationId xmlns:p14="http://schemas.microsoft.com/office/powerpoint/2010/main" val="355829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C4854-A31B-7FB3-CD2B-0C5F4048FE06}"/>
              </a:ext>
            </a:extLst>
          </p:cNvPr>
          <p:cNvSpPr>
            <a:spLocks noGrp="1"/>
          </p:cNvSpPr>
          <p:nvPr>
            <p:ph type="body" sz="quarter" idx="11"/>
          </p:nvPr>
        </p:nvSpPr>
        <p:spPr>
          <a:xfrm>
            <a:off x="1726869" y="2216426"/>
            <a:ext cx="698672" cy="4194888"/>
          </a:xfrm>
        </p:spPr>
        <p:txBody>
          <a:bodyPr>
            <a:normAutofit/>
          </a:bodyPr>
          <a:lstStyle/>
          <a:p>
            <a:r>
              <a:rPr lang="en-US" sz="2800" dirty="0"/>
              <a:t>1</a:t>
            </a:r>
          </a:p>
          <a:p>
            <a:r>
              <a:rPr lang="en-US" sz="2800" dirty="0"/>
              <a:t>2</a:t>
            </a:r>
          </a:p>
          <a:p>
            <a:r>
              <a:rPr lang="en-US" sz="2800" dirty="0"/>
              <a:t>3</a:t>
            </a:r>
          </a:p>
          <a:p>
            <a:r>
              <a:rPr lang="en-US" sz="2800" dirty="0"/>
              <a:t>4</a:t>
            </a:r>
          </a:p>
        </p:txBody>
      </p:sp>
      <p:sp>
        <p:nvSpPr>
          <p:cNvPr id="3" name="Text Placeholder 2">
            <a:extLst>
              <a:ext uri="{FF2B5EF4-FFF2-40B4-BE49-F238E27FC236}">
                <a16:creationId xmlns:a16="http://schemas.microsoft.com/office/drawing/2014/main" id="{070D4954-93EF-293B-A957-777D50AC4CF9}"/>
              </a:ext>
            </a:extLst>
          </p:cNvPr>
          <p:cNvSpPr>
            <a:spLocks noGrp="1"/>
          </p:cNvSpPr>
          <p:nvPr>
            <p:ph type="body" sz="quarter" idx="10"/>
          </p:nvPr>
        </p:nvSpPr>
        <p:spPr>
          <a:xfrm>
            <a:off x="2660902" y="2216426"/>
            <a:ext cx="8457537" cy="4333461"/>
          </a:xfrm>
        </p:spPr>
        <p:txBody>
          <a:bodyPr>
            <a:normAutofit/>
          </a:bodyPr>
          <a:lstStyle/>
          <a:p>
            <a:pPr lvl="0" algn="l" rtl="0">
              <a:lnSpc>
                <a:spcPct val="90000"/>
              </a:lnSpc>
              <a:spcBef>
                <a:spcPts val="750"/>
              </a:spcBef>
              <a:spcAft>
                <a:spcPts val="0"/>
              </a:spcAft>
              <a:buClr>
                <a:srgbClr val="A2C23B"/>
              </a:buClr>
              <a:buSzPct val="100000"/>
            </a:pPr>
            <a:r>
              <a:rPr lang="en-US" sz="3600" dirty="0"/>
              <a:t>Challenge</a:t>
            </a:r>
          </a:p>
          <a:p>
            <a:pPr>
              <a:lnSpc>
                <a:spcPct val="90000"/>
              </a:lnSpc>
              <a:spcBef>
                <a:spcPts val="750"/>
              </a:spcBef>
              <a:spcAft>
                <a:spcPts val="0"/>
              </a:spcAft>
              <a:buClr>
                <a:srgbClr val="A2C23B"/>
              </a:buClr>
              <a:buSzPct val="100000"/>
            </a:pPr>
            <a:r>
              <a:rPr lang="en-US" sz="3600" dirty="0"/>
              <a:t>What is this service?</a:t>
            </a:r>
          </a:p>
          <a:p>
            <a:pPr lvl="0" algn="l" rtl="0">
              <a:lnSpc>
                <a:spcPct val="90000"/>
              </a:lnSpc>
              <a:spcBef>
                <a:spcPts val="750"/>
              </a:spcBef>
              <a:spcAft>
                <a:spcPts val="0"/>
              </a:spcAft>
              <a:buClr>
                <a:srgbClr val="A2C23B"/>
              </a:buClr>
              <a:buSzPct val="100000"/>
            </a:pPr>
            <a:r>
              <a:rPr lang="en-US" sz="3600" dirty="0"/>
              <a:t>How does it work?</a:t>
            </a:r>
          </a:p>
          <a:p>
            <a:pPr>
              <a:lnSpc>
                <a:spcPct val="90000"/>
              </a:lnSpc>
              <a:spcBef>
                <a:spcPts val="750"/>
              </a:spcBef>
              <a:spcAft>
                <a:spcPts val="0"/>
              </a:spcAft>
              <a:buClr>
                <a:srgbClr val="A2C23B"/>
              </a:buClr>
              <a:buSzPct val="100000"/>
            </a:pPr>
            <a:r>
              <a:rPr lang="en-US" sz="3600" dirty="0"/>
              <a:t>Benefits</a:t>
            </a:r>
          </a:p>
        </p:txBody>
      </p:sp>
      <p:sp>
        <p:nvSpPr>
          <p:cNvPr id="4" name="Slide Number Placeholder 3">
            <a:extLst>
              <a:ext uri="{FF2B5EF4-FFF2-40B4-BE49-F238E27FC236}">
                <a16:creationId xmlns:a16="http://schemas.microsoft.com/office/drawing/2014/main" id="{20E579EA-9AA7-B41E-56FC-8B30E365E69B}"/>
              </a:ext>
            </a:extLst>
          </p:cNvPr>
          <p:cNvSpPr>
            <a:spLocks noGrp="1"/>
          </p:cNvSpPr>
          <p:nvPr>
            <p:ph type="sldNum" sz="quarter" idx="4"/>
          </p:nvPr>
        </p:nvSpPr>
        <p:spPr/>
        <p:txBody>
          <a:bodyPr/>
          <a:lstStyle/>
          <a:p>
            <a:fld id="{4CDB8E8E-BAFA-4611-BA60-742DAE38E715}" type="slidenum">
              <a:rPr lang="en-US" smtClean="0"/>
              <a:pPr/>
              <a:t>3</a:t>
            </a:fld>
            <a:endParaRPr lang="en-US" dirty="0"/>
          </a:p>
        </p:txBody>
      </p:sp>
    </p:spTree>
    <p:extLst>
      <p:ext uri="{BB962C8B-B14F-4D97-AF65-F5344CB8AC3E}">
        <p14:creationId xmlns:p14="http://schemas.microsoft.com/office/powerpoint/2010/main" val="34429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dirty="0"/>
              <a:t>Challenges</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4</a:t>
            </a:fld>
            <a:endParaRPr lang="en-US"/>
          </a:p>
        </p:txBody>
      </p:sp>
      <p:graphicFrame>
        <p:nvGraphicFramePr>
          <p:cNvPr id="5" name="Diagram 4">
            <a:extLst>
              <a:ext uri="{FF2B5EF4-FFF2-40B4-BE49-F238E27FC236}">
                <a16:creationId xmlns:a16="http://schemas.microsoft.com/office/drawing/2014/main" id="{08DB1D88-D938-5390-3D62-C3AB4E089571}"/>
              </a:ext>
            </a:extLst>
          </p:cNvPr>
          <p:cNvGraphicFramePr/>
          <p:nvPr/>
        </p:nvGraphicFramePr>
        <p:xfrm>
          <a:off x="482885" y="1439334"/>
          <a:ext cx="11414589" cy="4522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75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C1377-9738-F871-581E-67280BD5F267}"/>
              </a:ext>
            </a:extLst>
          </p:cNvPr>
          <p:cNvSpPr>
            <a:spLocks noGrp="1"/>
          </p:cNvSpPr>
          <p:nvPr>
            <p:ph idx="1"/>
          </p:nvPr>
        </p:nvSpPr>
        <p:spPr/>
        <p:txBody>
          <a:bodyPr>
            <a:normAutofit/>
          </a:bodyPr>
          <a:lstStyle/>
          <a:p>
            <a:pPr marL="0" indent="0">
              <a:buNone/>
            </a:pPr>
            <a:r>
              <a:rPr lang="en-US" sz="2400" dirty="0"/>
              <a:t>The Managed Breach &amp; Attack Simulation Service is a lifecycle process-based testing service to validate the effectiveness of the security countermeasures across the full attack-chain and to reduce the time of gap remediation.</a:t>
            </a:r>
          </a:p>
          <a:p>
            <a:pPr marL="0" indent="0">
              <a:buNone/>
            </a:pPr>
            <a:endParaRPr lang="en-US" sz="2400" dirty="0"/>
          </a:p>
          <a:p>
            <a:pPr marL="0" indent="0">
              <a:buNone/>
            </a:pPr>
            <a:r>
              <a:rPr lang="en-US" sz="2400" dirty="0"/>
              <a:t>The service provides critical information for the determination and RISK as part of the SKYWATCH Suite of services and the SKYWATCH Platform.</a:t>
            </a:r>
          </a:p>
        </p:txBody>
      </p:sp>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a:t>What is it?</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5</a:t>
            </a:fld>
            <a:endParaRPr lang="en-US"/>
          </a:p>
        </p:txBody>
      </p:sp>
    </p:spTree>
    <p:extLst>
      <p:ext uri="{BB962C8B-B14F-4D97-AF65-F5344CB8AC3E}">
        <p14:creationId xmlns:p14="http://schemas.microsoft.com/office/powerpoint/2010/main" val="106381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C1377-9738-F871-581E-67280BD5F267}"/>
              </a:ext>
            </a:extLst>
          </p:cNvPr>
          <p:cNvSpPr>
            <a:spLocks noGrp="1"/>
          </p:cNvSpPr>
          <p:nvPr>
            <p:ph idx="1"/>
          </p:nvPr>
        </p:nvSpPr>
        <p:spPr>
          <a:xfrm>
            <a:off x="838200" y="1931311"/>
            <a:ext cx="11049000" cy="4444703"/>
          </a:xfrm>
        </p:spPr>
        <p:txBody>
          <a:bodyPr>
            <a:normAutofit/>
          </a:bodyPr>
          <a:lstStyle/>
          <a:p>
            <a:pPr marL="0" indent="0">
              <a:buNone/>
            </a:pPr>
            <a:r>
              <a:rPr lang="en-US" sz="2400" dirty="0"/>
              <a:t>GLESEC’s platforms perform weekly testing:</a:t>
            </a:r>
          </a:p>
          <a:p>
            <a:pPr marL="342900" indent="-342900">
              <a:buFont typeface="Wingdings" pitchFamily="2" charset="2"/>
              <a:buChar char="§"/>
            </a:pPr>
            <a:r>
              <a:rPr lang="en-US" sz="2400" dirty="0"/>
              <a:t>Every control for the contracted services is tested</a:t>
            </a:r>
          </a:p>
          <a:p>
            <a:pPr marL="800100" lvl="1" indent="-342900">
              <a:buFont typeface="Wingdings" pitchFamily="2" charset="2"/>
              <a:buChar char="§"/>
            </a:pPr>
            <a:r>
              <a:rPr lang="en-US" sz="2200" dirty="0"/>
              <a:t>Available: Email | WAF | Endpoint | Web | Lateral Movement | DLP | Immediate Threat</a:t>
            </a:r>
          </a:p>
          <a:p>
            <a:pPr marL="0" indent="0">
              <a:buNone/>
            </a:pPr>
            <a:r>
              <a:rPr lang="en-US" sz="2400" dirty="0"/>
              <a:t>Based on the above GLESEC automated Notable Events are created for resolution by the GOC Analysts and the client’s teams.</a:t>
            </a:r>
          </a:p>
          <a:p>
            <a:pPr marL="0" indent="0">
              <a:buNone/>
            </a:pPr>
            <a:endParaRPr lang="en-US" sz="2400" dirty="0"/>
          </a:p>
          <a:p>
            <a:pPr marL="0" indent="0">
              <a:buNone/>
            </a:pPr>
            <a:endParaRPr lang="en-US" sz="2400" dirty="0"/>
          </a:p>
        </p:txBody>
      </p:sp>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dirty="0"/>
              <a:t>How does it work?</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6</a:t>
            </a:fld>
            <a:endParaRPr lang="en-US"/>
          </a:p>
        </p:txBody>
      </p:sp>
      <p:sp>
        <p:nvSpPr>
          <p:cNvPr id="5" name="TextBox 4">
            <a:extLst>
              <a:ext uri="{FF2B5EF4-FFF2-40B4-BE49-F238E27FC236}">
                <a16:creationId xmlns:a16="http://schemas.microsoft.com/office/drawing/2014/main" id="{24DDD8AC-7B7D-2EAD-37E3-2596976519F3}"/>
              </a:ext>
            </a:extLst>
          </p:cNvPr>
          <p:cNvSpPr txBox="1"/>
          <p:nvPr/>
        </p:nvSpPr>
        <p:spPr>
          <a:xfrm>
            <a:off x="838200" y="1264356"/>
            <a:ext cx="1923925" cy="461665"/>
          </a:xfrm>
          <a:prstGeom prst="rect">
            <a:avLst/>
          </a:prstGeom>
          <a:noFill/>
        </p:spPr>
        <p:txBody>
          <a:bodyPr wrap="none" rtlCol="0">
            <a:spAutoFit/>
          </a:bodyPr>
          <a:lstStyle/>
          <a:p>
            <a:r>
              <a:rPr lang="en-US" sz="2400" b="1" dirty="0">
                <a:solidFill>
                  <a:schemeClr val="bg1">
                    <a:lumMod val="50000"/>
                  </a:schemeClr>
                </a:solidFill>
              </a:rPr>
              <a:t>DETECTION</a:t>
            </a:r>
            <a:endParaRPr lang="en-US" sz="2000" b="1" dirty="0">
              <a:solidFill>
                <a:schemeClr val="bg1">
                  <a:lumMod val="50000"/>
                </a:schemeClr>
              </a:solidFill>
            </a:endParaRPr>
          </a:p>
        </p:txBody>
      </p:sp>
    </p:spTree>
    <p:extLst>
      <p:ext uri="{BB962C8B-B14F-4D97-AF65-F5344CB8AC3E}">
        <p14:creationId xmlns:p14="http://schemas.microsoft.com/office/powerpoint/2010/main" val="226584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C1377-9738-F871-581E-67280BD5F267}"/>
              </a:ext>
            </a:extLst>
          </p:cNvPr>
          <p:cNvSpPr>
            <a:spLocks noGrp="1"/>
          </p:cNvSpPr>
          <p:nvPr>
            <p:ph idx="1"/>
          </p:nvPr>
        </p:nvSpPr>
        <p:spPr>
          <a:xfrm>
            <a:off x="838200" y="1851378"/>
            <a:ext cx="11049000" cy="4524636"/>
          </a:xfrm>
        </p:spPr>
        <p:txBody>
          <a:bodyPr>
            <a:normAutofit fontScale="92500" lnSpcReduction="10000"/>
          </a:bodyPr>
          <a:lstStyle/>
          <a:p>
            <a:pPr marL="457200" indent="-457200">
              <a:buAutoNum type="arabicPeriod"/>
            </a:pPr>
            <a:r>
              <a:rPr lang="en-US" sz="2400" dirty="0"/>
              <a:t>If the penetration of controls for the contracted module exceeds thresholds, then a GNE (GLESEC Notable Event) is created, and the GOC will </a:t>
            </a:r>
          </a:p>
          <a:p>
            <a:pPr marL="914400" lvl="1" indent="-457200">
              <a:buAutoNum type="arabicPeriod"/>
            </a:pPr>
            <a:r>
              <a:rPr lang="en-US" sz="2000" dirty="0"/>
              <a:t>Verify that there no false-positives</a:t>
            </a:r>
          </a:p>
          <a:p>
            <a:pPr marL="914400" lvl="1" indent="-457200">
              <a:buAutoNum type="arabicPeriod"/>
            </a:pPr>
            <a:r>
              <a:rPr lang="en-US" sz="2000" dirty="0"/>
              <a:t>Investigate to complete the documentation and create a Remediation Plan recommendation</a:t>
            </a:r>
          </a:p>
          <a:p>
            <a:pPr marL="914400" lvl="1" indent="-457200">
              <a:buAutoNum type="arabicPeriod"/>
            </a:pPr>
            <a:r>
              <a:rPr lang="en-US" sz="2000" dirty="0"/>
              <a:t>Transfer the control to the Security Operations team of the client, then track progress in the resolution.</a:t>
            </a:r>
          </a:p>
          <a:p>
            <a:pPr marL="457200" indent="-457200">
              <a:buAutoNum type="arabicPeriod"/>
            </a:pPr>
            <a:r>
              <a:rPr lang="en-US" sz="2200" dirty="0"/>
              <a:t>If the Immediate Threat Module is active and an alert is received, a GNE will be created as indicated above.  If there is a CVE for the exploited vulnerability and the Vulnerability Managed Service is active, then a correlation will be performed to identify what systems will be exploited when there is an attack like this.  If the Patch Management Service is active, then the correlation will indicate which systems can be patched of this set.  All the information is on the CASE and the GOC Analyst will complete the investigation; and recommend plan of action to the client with high priority.</a:t>
            </a:r>
          </a:p>
          <a:p>
            <a:pPr marL="0" indent="0">
              <a:buNone/>
            </a:pPr>
            <a:endParaRPr lang="en-US" sz="2400" dirty="0"/>
          </a:p>
        </p:txBody>
      </p:sp>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dirty="0"/>
              <a:t>How does it work?</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7</a:t>
            </a:fld>
            <a:endParaRPr lang="en-US"/>
          </a:p>
        </p:txBody>
      </p:sp>
      <p:sp>
        <p:nvSpPr>
          <p:cNvPr id="5" name="TextBox 4">
            <a:extLst>
              <a:ext uri="{FF2B5EF4-FFF2-40B4-BE49-F238E27FC236}">
                <a16:creationId xmlns:a16="http://schemas.microsoft.com/office/drawing/2014/main" id="{24DDD8AC-7B7D-2EAD-37E3-2596976519F3}"/>
              </a:ext>
            </a:extLst>
          </p:cNvPr>
          <p:cNvSpPr txBox="1"/>
          <p:nvPr/>
        </p:nvSpPr>
        <p:spPr>
          <a:xfrm>
            <a:off x="838200" y="1175069"/>
            <a:ext cx="1762021" cy="461665"/>
          </a:xfrm>
          <a:prstGeom prst="rect">
            <a:avLst/>
          </a:prstGeom>
          <a:noFill/>
        </p:spPr>
        <p:txBody>
          <a:bodyPr wrap="none" rtlCol="0">
            <a:spAutoFit/>
          </a:bodyPr>
          <a:lstStyle/>
          <a:p>
            <a:r>
              <a:rPr lang="en-US" sz="2400" b="1" dirty="0">
                <a:solidFill>
                  <a:schemeClr val="bg1">
                    <a:lumMod val="50000"/>
                  </a:schemeClr>
                </a:solidFill>
              </a:rPr>
              <a:t>RESPONSE</a:t>
            </a:r>
          </a:p>
        </p:txBody>
      </p:sp>
    </p:spTree>
    <p:extLst>
      <p:ext uri="{BB962C8B-B14F-4D97-AF65-F5344CB8AC3E}">
        <p14:creationId xmlns:p14="http://schemas.microsoft.com/office/powerpoint/2010/main" val="384135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C1377-9738-F871-581E-67280BD5F267}"/>
              </a:ext>
            </a:extLst>
          </p:cNvPr>
          <p:cNvSpPr>
            <a:spLocks noGrp="1"/>
          </p:cNvSpPr>
          <p:nvPr>
            <p:ph idx="1"/>
          </p:nvPr>
        </p:nvSpPr>
        <p:spPr>
          <a:xfrm>
            <a:off x="838200" y="1851378"/>
            <a:ext cx="11049000" cy="4524636"/>
          </a:xfrm>
        </p:spPr>
        <p:txBody>
          <a:bodyPr>
            <a:normAutofit/>
          </a:bodyPr>
          <a:lstStyle/>
          <a:p>
            <a:pPr marL="457200" indent="-457200">
              <a:buAutoNum type="arabicPeriod"/>
            </a:pPr>
            <a:r>
              <a:rPr lang="en-US" sz="2600" dirty="0"/>
              <a:t>Every six months a validation process is followed by GLESEC’s GOC and Professional Services.  After review of the security parameters, tuning of the Vulnerability Service takes place (following standard Change Management Process).</a:t>
            </a:r>
          </a:p>
          <a:p>
            <a:pPr marL="0" indent="0">
              <a:buNone/>
            </a:pPr>
            <a:endParaRPr lang="en-US" sz="2400" dirty="0"/>
          </a:p>
          <a:p>
            <a:pPr marL="0" indent="0">
              <a:buNone/>
            </a:pPr>
            <a:endParaRPr lang="en-US" sz="2400" dirty="0"/>
          </a:p>
          <a:p>
            <a:pPr marL="0" indent="0">
              <a:buNone/>
            </a:pPr>
            <a:endParaRPr lang="en-US" sz="2400" dirty="0"/>
          </a:p>
        </p:txBody>
      </p:sp>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dirty="0"/>
              <a:t>How does it work?</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8</a:t>
            </a:fld>
            <a:endParaRPr lang="en-US"/>
          </a:p>
        </p:txBody>
      </p:sp>
      <p:sp>
        <p:nvSpPr>
          <p:cNvPr id="5" name="TextBox 4">
            <a:extLst>
              <a:ext uri="{FF2B5EF4-FFF2-40B4-BE49-F238E27FC236}">
                <a16:creationId xmlns:a16="http://schemas.microsoft.com/office/drawing/2014/main" id="{24DDD8AC-7B7D-2EAD-37E3-2596976519F3}"/>
              </a:ext>
            </a:extLst>
          </p:cNvPr>
          <p:cNvSpPr txBox="1"/>
          <p:nvPr/>
        </p:nvSpPr>
        <p:spPr>
          <a:xfrm>
            <a:off x="838200" y="1175069"/>
            <a:ext cx="4200189" cy="461665"/>
          </a:xfrm>
          <a:prstGeom prst="rect">
            <a:avLst/>
          </a:prstGeom>
          <a:noFill/>
        </p:spPr>
        <p:txBody>
          <a:bodyPr wrap="none" rtlCol="0">
            <a:spAutoFit/>
          </a:bodyPr>
          <a:lstStyle/>
          <a:p>
            <a:r>
              <a:rPr lang="en-US" sz="2400" b="1" dirty="0">
                <a:solidFill>
                  <a:schemeClr val="bg1">
                    <a:lumMod val="50000"/>
                  </a:schemeClr>
                </a:solidFill>
              </a:rPr>
              <a:t>ON-GOING MAINTENANCE</a:t>
            </a:r>
          </a:p>
        </p:txBody>
      </p:sp>
    </p:spTree>
    <p:extLst>
      <p:ext uri="{BB962C8B-B14F-4D97-AF65-F5344CB8AC3E}">
        <p14:creationId xmlns:p14="http://schemas.microsoft.com/office/powerpoint/2010/main" val="18832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C1377-9738-F871-581E-67280BD5F267}"/>
              </a:ext>
            </a:extLst>
          </p:cNvPr>
          <p:cNvSpPr>
            <a:spLocks noGrp="1"/>
          </p:cNvSpPr>
          <p:nvPr>
            <p:ph idx="1"/>
          </p:nvPr>
        </p:nvSpPr>
        <p:spPr>
          <a:xfrm>
            <a:off x="838200" y="1851378"/>
            <a:ext cx="11049000" cy="4524636"/>
          </a:xfrm>
        </p:spPr>
        <p:txBody>
          <a:bodyPr>
            <a:normAutofit/>
          </a:bodyPr>
          <a:lstStyle/>
          <a:p>
            <a:pPr marL="457200" indent="-457200">
              <a:buAutoNum type="arabicPeriod"/>
            </a:pPr>
            <a:r>
              <a:rPr lang="en-US" sz="2400" dirty="0"/>
              <a:t>SKYWATCH’s GNE provide </a:t>
            </a:r>
            <a:r>
              <a:rPr lang="en-US" sz="2400" b="1" dirty="0"/>
              <a:t>consistency</a:t>
            </a:r>
            <a:r>
              <a:rPr lang="en-US" sz="2400" dirty="0"/>
              <a:t> in the detection and response for all portfolio services.</a:t>
            </a:r>
          </a:p>
          <a:p>
            <a:pPr marL="457200" indent="-457200">
              <a:buAutoNum type="arabicPeriod"/>
            </a:pPr>
            <a:r>
              <a:rPr lang="en-US" sz="2400" dirty="0"/>
              <a:t>The GNE’s improve the </a:t>
            </a:r>
            <a:r>
              <a:rPr lang="en-US" sz="2400" b="1" dirty="0"/>
              <a:t>efficiency</a:t>
            </a:r>
            <a:r>
              <a:rPr lang="en-US" sz="2400" dirty="0"/>
              <a:t> in the handling of security incidents.</a:t>
            </a:r>
          </a:p>
          <a:p>
            <a:pPr marL="457200" indent="-457200">
              <a:buAutoNum type="arabicPeriod"/>
            </a:pPr>
            <a:r>
              <a:rPr lang="en-US" sz="2400" dirty="0"/>
              <a:t>The GNE’s follow </a:t>
            </a:r>
            <a:r>
              <a:rPr lang="en-US" sz="2400" b="1" dirty="0"/>
              <a:t>best practice </a:t>
            </a:r>
            <a:r>
              <a:rPr lang="en-US" sz="2400" dirty="0"/>
              <a:t>for vulnerability handling workflow and threat mitigation.</a:t>
            </a:r>
          </a:p>
          <a:p>
            <a:pPr marL="457200" indent="-457200">
              <a:buAutoNum type="arabicPeriod"/>
            </a:pPr>
            <a:r>
              <a:rPr lang="en-US" sz="2400" dirty="0"/>
              <a:t>Tracking of time to address and resolve is built into the application to help monitor and </a:t>
            </a:r>
            <a:r>
              <a:rPr lang="en-US" sz="2400" b="1" dirty="0"/>
              <a:t>optimize response time </a:t>
            </a:r>
            <a:r>
              <a:rPr lang="en-US" sz="2400" dirty="0"/>
              <a:t>by department and organization.</a:t>
            </a:r>
          </a:p>
          <a:p>
            <a:pPr marL="457200" indent="-457200">
              <a:buAutoNum type="arabicPeriod"/>
            </a:pPr>
            <a:r>
              <a:rPr lang="en-US" sz="2400" dirty="0"/>
              <a:t>GNEs are triggered by certain events, classified, capture information from GLESEC’s </a:t>
            </a:r>
            <a:r>
              <a:rPr lang="en-US" sz="2400" dirty="0" err="1"/>
              <a:t>BigData</a:t>
            </a:r>
            <a:r>
              <a:rPr lang="en-US" sz="2400" dirty="0"/>
              <a:t> platform and prepare all the information for analysis by GOC Analysts.</a:t>
            </a:r>
          </a:p>
        </p:txBody>
      </p:sp>
      <p:sp>
        <p:nvSpPr>
          <p:cNvPr id="3" name="Title 2">
            <a:extLst>
              <a:ext uri="{FF2B5EF4-FFF2-40B4-BE49-F238E27FC236}">
                <a16:creationId xmlns:a16="http://schemas.microsoft.com/office/drawing/2014/main" id="{19E1D389-5878-EBCF-60D7-F46A1234FB03}"/>
              </a:ext>
            </a:extLst>
          </p:cNvPr>
          <p:cNvSpPr>
            <a:spLocks noGrp="1"/>
          </p:cNvSpPr>
          <p:nvPr>
            <p:ph type="title"/>
          </p:nvPr>
        </p:nvSpPr>
        <p:spPr/>
        <p:txBody>
          <a:bodyPr/>
          <a:lstStyle/>
          <a:p>
            <a:r>
              <a:rPr lang="en-US" dirty="0"/>
              <a:t>How does it work?</a:t>
            </a:r>
          </a:p>
        </p:txBody>
      </p:sp>
      <p:sp>
        <p:nvSpPr>
          <p:cNvPr id="4" name="Slide Number Placeholder 3">
            <a:extLst>
              <a:ext uri="{FF2B5EF4-FFF2-40B4-BE49-F238E27FC236}">
                <a16:creationId xmlns:a16="http://schemas.microsoft.com/office/drawing/2014/main" id="{92B5D8B7-8B46-F767-F0FE-A5B31819E55E}"/>
              </a:ext>
            </a:extLst>
          </p:cNvPr>
          <p:cNvSpPr>
            <a:spLocks noGrp="1"/>
          </p:cNvSpPr>
          <p:nvPr>
            <p:ph type="sldNum" sz="quarter" idx="4"/>
          </p:nvPr>
        </p:nvSpPr>
        <p:spPr/>
        <p:txBody>
          <a:bodyPr/>
          <a:lstStyle/>
          <a:p>
            <a:fld id="{4CDB8E8E-BAFA-4611-BA60-742DAE38E715}" type="slidenum">
              <a:rPr lang="en-US" smtClean="0"/>
              <a:pPr/>
              <a:t>9</a:t>
            </a:fld>
            <a:endParaRPr lang="en-US"/>
          </a:p>
        </p:txBody>
      </p:sp>
      <p:sp>
        <p:nvSpPr>
          <p:cNvPr id="5" name="TextBox 4">
            <a:extLst>
              <a:ext uri="{FF2B5EF4-FFF2-40B4-BE49-F238E27FC236}">
                <a16:creationId xmlns:a16="http://schemas.microsoft.com/office/drawing/2014/main" id="{24DDD8AC-7B7D-2EAD-37E3-2596976519F3}"/>
              </a:ext>
            </a:extLst>
          </p:cNvPr>
          <p:cNvSpPr txBox="1"/>
          <p:nvPr/>
        </p:nvSpPr>
        <p:spPr>
          <a:xfrm>
            <a:off x="838200" y="1175069"/>
            <a:ext cx="11230382" cy="461665"/>
          </a:xfrm>
          <a:prstGeom prst="rect">
            <a:avLst/>
          </a:prstGeom>
          <a:noFill/>
        </p:spPr>
        <p:txBody>
          <a:bodyPr wrap="none" rtlCol="0">
            <a:spAutoFit/>
          </a:bodyPr>
          <a:lstStyle/>
          <a:p>
            <a:r>
              <a:rPr lang="en-US" sz="2400" b="1" dirty="0">
                <a:solidFill>
                  <a:schemeClr val="bg1">
                    <a:lumMod val="50000"/>
                  </a:schemeClr>
                </a:solidFill>
              </a:rPr>
              <a:t>AUTOMATION and INCIDENT RESPONSE = GLESEC NOTABLE EVENTS (GNE)</a:t>
            </a:r>
          </a:p>
        </p:txBody>
      </p:sp>
    </p:spTree>
    <p:extLst>
      <p:ext uri="{BB962C8B-B14F-4D97-AF65-F5344CB8AC3E}">
        <p14:creationId xmlns:p14="http://schemas.microsoft.com/office/powerpoint/2010/main" val="4887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131D2B"/>
      </a:dk1>
      <a:lt1>
        <a:srgbClr val="93E8DF"/>
      </a:lt1>
      <a:dk2>
        <a:srgbClr val="222222"/>
      </a:dk2>
      <a:lt2>
        <a:srgbClr val="FFFFFF"/>
      </a:lt2>
      <a:accent1>
        <a:srgbClr val="131D2B"/>
      </a:accent1>
      <a:accent2>
        <a:srgbClr val="3A6E69"/>
      </a:accent2>
      <a:accent3>
        <a:srgbClr val="55718D"/>
      </a:accent3>
      <a:accent4>
        <a:srgbClr val="93E8DF"/>
      </a:accent4>
      <a:accent5>
        <a:srgbClr val="2E3E4D"/>
      </a:accent5>
      <a:accent6>
        <a:srgbClr val="6BA9A3"/>
      </a:accent6>
      <a:hlink>
        <a:srgbClr val="0BA6F2"/>
      </a:hlink>
      <a:folHlink>
        <a:srgbClr val="A9DB59"/>
      </a:folHlink>
    </a:clrScheme>
    <a:fontScheme name="Custom 16">
      <a:majorFont>
        <a:latin typeface="Arial"/>
        <a:ea typeface=""/>
        <a:cs typeface=""/>
      </a:majorFont>
      <a:minorFont>
        <a:latin typeface="Aveni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270311C-A9CD-48B5-93C7-1D7D31F16FBA}" vid="{6D825FAC-0EC5-44B6-A4B4-DCFA9D3454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5509</TotalTime>
  <Words>2179</Words>
  <Application>Microsoft Macintosh PowerPoint</Application>
  <PresentationFormat>Widescreen</PresentationFormat>
  <Paragraphs>378</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vt:lpstr>
      <vt:lpstr>Avenir </vt:lpstr>
      <vt:lpstr>Avenir Next LT Pro</vt:lpstr>
      <vt:lpstr>Calibri</vt:lpstr>
      <vt:lpstr>RoadRadio</vt:lpstr>
      <vt:lpstr>Wingdings</vt:lpstr>
      <vt:lpstr>Office Theme</vt:lpstr>
      <vt:lpstr>BREACH AND ATTACK SIMULATION SERVICE</vt:lpstr>
      <vt:lpstr>Where RISK Management meets Cybersecurity</vt:lpstr>
      <vt:lpstr>PowerPoint Presentation</vt:lpstr>
      <vt:lpstr>Challenges</vt:lpstr>
      <vt:lpstr>What is it?</vt:lpstr>
      <vt:lpstr>How does it work?</vt:lpstr>
      <vt:lpstr>How does it work?</vt:lpstr>
      <vt:lpstr>How does it work?</vt:lpstr>
      <vt:lpstr>How does it work?</vt:lpstr>
      <vt:lpstr>How does it work?</vt:lpstr>
      <vt:lpstr>“Validation of controls is an essential part of an organization’s security practice.  We implement this using the most advanced Breach &amp; Attack Simulation technology embedded in SKYWATCH and complemented by a Vulnerability Handling Process, people, methodology and process.”</vt:lpstr>
      <vt:lpstr>Benefits</vt:lpstr>
      <vt:lpstr>DEMO</vt:lpstr>
      <vt:lpstr>Table of Services, GTP and Homologated Vendors</vt:lpstr>
      <vt:lpstr>SKYWATCHSM  RISK MANAGEMENT PLATFORM SCOPE</vt:lpstr>
      <vt:lpstr>GLESEC AT A GLANCE</vt:lpstr>
      <vt:lpstr>CAPABILITY STATEMENT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(delete after reading)</dc:title>
  <dc:creator>Sergio Heker</dc:creator>
  <cp:lastModifiedBy>Sergio Heker</cp:lastModifiedBy>
  <cp:revision>91</cp:revision>
  <dcterms:created xsi:type="dcterms:W3CDTF">2022-10-31T12:22:44Z</dcterms:created>
  <dcterms:modified xsi:type="dcterms:W3CDTF">2022-12-27T15:47:44Z</dcterms:modified>
</cp:coreProperties>
</file>